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5"/>
    <p:sldMasterId id="214748368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y="5143500" cx="9144000"/>
  <p:notesSz cx="6858000" cy="9144000"/>
  <p:embeddedFontLst>
    <p:embeddedFont>
      <p:font typeface="Roboto"/>
      <p:regular r:id="rId31"/>
      <p:bold r:id="rId32"/>
      <p:italic r:id="rId33"/>
      <p:boldItalic r:id="rId34"/>
    </p:embeddedFont>
    <p:embeddedFont>
      <p:font typeface="Source Serif Pro"/>
      <p:regular r:id="rId35"/>
      <p:bold r:id="rId36"/>
      <p:italic r:id="rId37"/>
      <p:boldItalic r:id="rId38"/>
    </p:embeddedFont>
    <p:embeddedFont>
      <p:font typeface="Tahoma"/>
      <p:regular r:id="rId39"/>
      <p:bold r:id="rId40"/>
    </p:embeddedFont>
    <p:embeddedFont>
      <p:font typeface="Source Sans Pr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E69981B-AB52-4B36-8C83-64FC5DC6B8CE}">
  <a:tblStyle styleId="{EE69981B-AB52-4B36-8C83-64FC5DC6B8CE}"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Tahoma-bold.fntdata"/><Relationship Id="rId20" Type="http://schemas.openxmlformats.org/officeDocument/2006/relationships/slide" Target="slides/slide13.xml"/><Relationship Id="rId42" Type="http://schemas.openxmlformats.org/officeDocument/2006/relationships/font" Target="fonts/SourceSansPro-bold.fntdata"/><Relationship Id="rId41" Type="http://schemas.openxmlformats.org/officeDocument/2006/relationships/font" Target="fonts/SourceSansPro-regular.fntdata"/><Relationship Id="rId22" Type="http://schemas.openxmlformats.org/officeDocument/2006/relationships/slide" Target="slides/slide15.xml"/><Relationship Id="rId44" Type="http://schemas.openxmlformats.org/officeDocument/2006/relationships/font" Target="fonts/SourceSansPro-boldItalic.fntdata"/><Relationship Id="rId21" Type="http://schemas.openxmlformats.org/officeDocument/2006/relationships/slide" Target="slides/slide14.xml"/><Relationship Id="rId43" Type="http://schemas.openxmlformats.org/officeDocument/2006/relationships/font" Target="fonts/SourceSansPro-italic.fntdata"/><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regular.fntdata"/><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font" Target="fonts/Roboto-italic.fntdata"/><Relationship Id="rId10" Type="http://schemas.openxmlformats.org/officeDocument/2006/relationships/slide" Target="slides/slide3.xml"/><Relationship Id="rId32" Type="http://schemas.openxmlformats.org/officeDocument/2006/relationships/font" Target="fonts/Roboto-bold.fntdata"/><Relationship Id="rId13" Type="http://schemas.openxmlformats.org/officeDocument/2006/relationships/slide" Target="slides/slide6.xml"/><Relationship Id="rId35" Type="http://schemas.openxmlformats.org/officeDocument/2006/relationships/font" Target="fonts/SourceSerifPro-regular.fntdata"/><Relationship Id="rId12" Type="http://schemas.openxmlformats.org/officeDocument/2006/relationships/slide" Target="slides/slide5.xml"/><Relationship Id="rId34" Type="http://schemas.openxmlformats.org/officeDocument/2006/relationships/font" Target="fonts/Roboto-boldItalic.fntdata"/><Relationship Id="rId15" Type="http://schemas.openxmlformats.org/officeDocument/2006/relationships/slide" Target="slides/slide8.xml"/><Relationship Id="rId37" Type="http://schemas.openxmlformats.org/officeDocument/2006/relationships/font" Target="fonts/SourceSerifPro-italic.fntdata"/><Relationship Id="rId14" Type="http://schemas.openxmlformats.org/officeDocument/2006/relationships/slide" Target="slides/slide7.xml"/><Relationship Id="rId36" Type="http://schemas.openxmlformats.org/officeDocument/2006/relationships/font" Target="fonts/SourceSerifPro-bold.fntdata"/><Relationship Id="rId17" Type="http://schemas.openxmlformats.org/officeDocument/2006/relationships/slide" Target="slides/slide10.xml"/><Relationship Id="rId39" Type="http://schemas.openxmlformats.org/officeDocument/2006/relationships/font" Target="fonts/Tahoma-regular.fntdata"/><Relationship Id="rId16" Type="http://schemas.openxmlformats.org/officeDocument/2006/relationships/slide" Target="slides/slide9.xml"/><Relationship Id="rId38" Type="http://schemas.openxmlformats.org/officeDocument/2006/relationships/font" Target="fonts/SourceSerifPro-boldItalic.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066b0fddf4_4_5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g1066b0fddf4_4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 name="Google Shape;46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8" name="Google Shape;46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 can see that the English Model Layer and Multi Language Model Layer have essentially the same architecture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0760863f1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0760863f1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2" name="Google Shape;48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06efd6e43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06efd6e43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060ac48b0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060ac48b0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06efd6e43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06efd6e43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066b0fddf4_1_1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1066b0fddf4_1_1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066b0fddf4_9_5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g1066b0fddf4_9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066b0fddf4_9_56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g1066b0fddf4_9_5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066b0fddf4_9_82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g1066b0fddf4_9_8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066b0fddf4_1_1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g1066b0fddf4_1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066b0fddf4_9_82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g1066b0fddf4_9_8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060ac48b01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1060ac48b01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072c708011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g1072c708011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 can see that the English Model Layer and Multi Language Model Layer have essentially the same architecture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055cfb73a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055cfb73a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9" name="Google Shape;44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Dark Blue">
  <p:cSld name="Title Slide - Dark Blue">
    <p:spTree>
      <p:nvGrpSpPr>
        <p:cNvPr id="6" name="Shape 6"/>
        <p:cNvGrpSpPr/>
        <p:nvPr/>
      </p:nvGrpSpPr>
      <p:grpSpPr>
        <a:xfrm>
          <a:off x="0" y="0"/>
          <a:ext cx="0" cy="0"/>
          <a:chOff x="0" y="0"/>
          <a:chExt cx="0" cy="0"/>
        </a:xfrm>
      </p:grpSpPr>
      <p:pic>
        <p:nvPicPr>
          <p:cNvPr descr="Medical History Moment - The Founding of Johns Hopkins University ..." id="7" name="Google Shape;7;p2"/>
          <p:cNvPicPr preferRelativeResize="0"/>
          <p:nvPr/>
        </p:nvPicPr>
        <p:blipFill rotWithShape="1">
          <a:blip r:embed="rId2">
            <a:alphaModFix/>
          </a:blip>
          <a:srcRect b="7784" l="0" r="0" t="7784"/>
          <a:stretch/>
        </p:blipFill>
        <p:spPr>
          <a:xfrm>
            <a:off x="0" y="0"/>
            <a:ext cx="9144000" cy="5143501"/>
          </a:xfrm>
          <a:prstGeom prst="rect">
            <a:avLst/>
          </a:prstGeom>
          <a:noFill/>
          <a:ln>
            <a:noFill/>
          </a:ln>
        </p:spPr>
      </p:pic>
      <p:sp>
        <p:nvSpPr>
          <p:cNvPr id="8" name="Google Shape;8;p2"/>
          <p:cNvSpPr/>
          <p:nvPr/>
        </p:nvSpPr>
        <p:spPr>
          <a:xfrm rot="10800000">
            <a:off x="-1" y="-4"/>
            <a:ext cx="9144000" cy="5143500"/>
          </a:xfrm>
          <a:prstGeom prst="rect">
            <a:avLst/>
          </a:prstGeom>
          <a:solidFill>
            <a:schemeClr val="dk2">
              <a:alpha val="84710"/>
            </a:scheme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Tahoma"/>
              <a:buNone/>
            </a:pPr>
            <a:r>
              <a:t/>
            </a:r>
            <a:endParaRPr b="0" i="0" sz="1350" u="none" cap="none" strike="noStrike">
              <a:solidFill>
                <a:srgbClr val="000000"/>
              </a:solidFill>
              <a:latin typeface="Calibri"/>
              <a:ea typeface="Calibri"/>
              <a:cs typeface="Calibri"/>
              <a:sym typeface="Calibri"/>
            </a:endParaRPr>
          </a:p>
        </p:txBody>
      </p:sp>
      <p:pic>
        <p:nvPicPr>
          <p:cNvPr id="9" name="Google Shape;9;p2"/>
          <p:cNvPicPr preferRelativeResize="0"/>
          <p:nvPr/>
        </p:nvPicPr>
        <p:blipFill rotWithShape="1">
          <a:blip r:embed="rId3">
            <a:alphaModFix/>
          </a:blip>
          <a:srcRect b="28304" l="13152" r="13577" t="29482"/>
          <a:stretch/>
        </p:blipFill>
        <p:spPr>
          <a:xfrm>
            <a:off x="6298808" y="447090"/>
            <a:ext cx="2377438" cy="621420"/>
          </a:xfrm>
          <a:prstGeom prst="rect">
            <a:avLst/>
          </a:prstGeom>
          <a:noFill/>
          <a:ln>
            <a:noFill/>
          </a:ln>
        </p:spPr>
      </p:pic>
      <p:sp>
        <p:nvSpPr>
          <p:cNvPr id="10" name="Google Shape;10;p2"/>
          <p:cNvSpPr txBox="1"/>
          <p:nvPr>
            <p:ph type="title"/>
          </p:nvPr>
        </p:nvSpPr>
        <p:spPr>
          <a:xfrm>
            <a:off x="467751" y="2240842"/>
            <a:ext cx="8208600" cy="5442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125"/>
              <a:buFont typeface="Tahoma"/>
              <a:buNone/>
              <a:defRPr b="1" i="0" sz="4125" u="none" cap="none" strike="noStrike">
                <a:solidFill>
                  <a:schemeClr val="lt1"/>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1" name="Google Shape;11;p2"/>
          <p:cNvSpPr txBox="1"/>
          <p:nvPr>
            <p:ph idx="1" type="body"/>
          </p:nvPr>
        </p:nvSpPr>
        <p:spPr>
          <a:xfrm>
            <a:off x="467749" y="2784966"/>
            <a:ext cx="8219100" cy="3666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lt1"/>
              </a:buClr>
              <a:buSzPts val="2250"/>
              <a:buFont typeface="Arial"/>
              <a:buNone/>
              <a:defRPr b="0" i="0" sz="225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2" name="Shape 62"/>
        <p:cNvGrpSpPr/>
        <p:nvPr/>
      </p:nvGrpSpPr>
      <p:grpSpPr>
        <a:xfrm>
          <a:off x="0" y="0"/>
          <a:ext cx="0" cy="0"/>
          <a:chOff x="0" y="0"/>
          <a:chExt cx="0" cy="0"/>
        </a:xfrm>
      </p:grpSpPr>
      <p:sp>
        <p:nvSpPr>
          <p:cNvPr id="63" name="Google Shape;63;p1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4" name="Google Shape;64;p1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5" name="Google Shape;65;p11"/>
          <p:cNvSpPr txBox="1"/>
          <p:nvPr>
            <p:ph idx="12" type="sldNum"/>
          </p:nvPr>
        </p:nvSpPr>
        <p:spPr>
          <a:xfrm>
            <a:off x="8595308" y="4749892"/>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6" name="Shape 66"/>
        <p:cNvGrpSpPr/>
        <p:nvPr/>
      </p:nvGrpSpPr>
      <p:grpSpPr>
        <a:xfrm>
          <a:off x="0" y="0"/>
          <a:ext cx="0" cy="0"/>
          <a:chOff x="0" y="0"/>
          <a:chExt cx="0" cy="0"/>
        </a:xfrm>
      </p:grpSpPr>
      <p:sp>
        <p:nvSpPr>
          <p:cNvPr id="67" name="Google Shape;67;p12"/>
          <p:cNvSpPr txBox="1"/>
          <p:nvPr>
            <p:ph type="title"/>
          </p:nvPr>
        </p:nvSpPr>
        <p:spPr>
          <a:xfrm>
            <a:off x="69650" y="57750"/>
            <a:ext cx="89829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8" name="Google Shape;68;p12"/>
          <p:cNvSpPr txBox="1"/>
          <p:nvPr>
            <p:ph idx="1" type="body"/>
          </p:nvPr>
        </p:nvSpPr>
        <p:spPr>
          <a:xfrm>
            <a:off x="69650" y="630450"/>
            <a:ext cx="8982900" cy="44265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69" name="Google Shape;69;p12"/>
          <p:cNvSpPr txBox="1"/>
          <p:nvPr>
            <p:ph idx="12" type="sldNum"/>
          </p:nvPr>
        </p:nvSpPr>
        <p:spPr>
          <a:xfrm>
            <a:off x="8595308" y="4749892"/>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mage and Quote">
  <p:cSld name="Big Image and Quote">
    <p:spTree>
      <p:nvGrpSpPr>
        <p:cNvPr id="71" name="Shape 71"/>
        <p:cNvGrpSpPr/>
        <p:nvPr/>
      </p:nvGrpSpPr>
      <p:grpSpPr>
        <a:xfrm>
          <a:off x="0" y="0"/>
          <a:ext cx="0" cy="0"/>
          <a:chOff x="0" y="0"/>
          <a:chExt cx="0" cy="0"/>
        </a:xfrm>
      </p:grpSpPr>
      <p:sp>
        <p:nvSpPr>
          <p:cNvPr id="72" name="Google Shape;72;p14"/>
          <p:cNvSpPr/>
          <p:nvPr/>
        </p:nvSpPr>
        <p:spPr>
          <a:xfrm>
            <a:off x="1" y="-2"/>
            <a:ext cx="3122700"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Tahoma"/>
              <a:buNone/>
            </a:pPr>
            <a:r>
              <a:t/>
            </a:r>
            <a:endParaRPr b="0" i="0" sz="1350" u="none" cap="none" strike="noStrike">
              <a:solidFill>
                <a:srgbClr val="FFFFFF"/>
              </a:solidFill>
              <a:latin typeface="Source Serif Pro"/>
              <a:ea typeface="Source Serif Pro"/>
              <a:cs typeface="Source Serif Pro"/>
              <a:sym typeface="Source Serif Pro"/>
            </a:endParaRPr>
          </a:p>
        </p:txBody>
      </p:sp>
      <p:sp>
        <p:nvSpPr>
          <p:cNvPr id="73" name="Google Shape;73;p14"/>
          <p:cNvSpPr/>
          <p:nvPr>
            <p:ph idx="2" type="pic"/>
          </p:nvPr>
        </p:nvSpPr>
        <p:spPr>
          <a:xfrm>
            <a:off x="857251" y="1248603"/>
            <a:ext cx="4531200" cy="2646300"/>
          </a:xfrm>
          <a:prstGeom prst="rect">
            <a:avLst/>
          </a:prstGeom>
          <a:noFill/>
          <a:ln>
            <a:noFill/>
          </a:ln>
        </p:spPr>
      </p:sp>
      <p:sp>
        <p:nvSpPr>
          <p:cNvPr id="74" name="Google Shape;74;p14"/>
          <p:cNvSpPr txBox="1"/>
          <p:nvPr>
            <p:ph idx="1" type="body"/>
          </p:nvPr>
        </p:nvSpPr>
        <p:spPr>
          <a:xfrm>
            <a:off x="857251" y="3908750"/>
            <a:ext cx="1426800" cy="20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700"/>
              <a:buFont typeface="Arial"/>
              <a:buNone/>
              <a:defRPr b="0" i="0" sz="7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2pPr>
            <a:lvl3pPr indent="-228600" lvl="2" marL="13716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descr="Quotation marks" id="75" name="Google Shape;75;p14"/>
          <p:cNvSpPr/>
          <p:nvPr/>
        </p:nvSpPr>
        <p:spPr>
          <a:xfrm>
            <a:off x="7095297" y="1629793"/>
            <a:ext cx="339419" cy="288112"/>
          </a:xfrm>
          <a:custGeom>
            <a:rect b="b" l="l" r="r" t="t"/>
            <a:pathLst>
              <a:path extrusionOk="0" h="642" w="759">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350"/>
              <a:buFont typeface="Times New Roman"/>
              <a:buNone/>
            </a:pPr>
            <a:r>
              <a:t/>
            </a:r>
            <a:endParaRPr b="0" i="0" sz="1350" u="none" cap="none" strike="noStrike">
              <a:solidFill>
                <a:srgbClr val="E2BC00"/>
              </a:solidFill>
              <a:latin typeface="Source Serif Pro"/>
              <a:ea typeface="Source Serif Pro"/>
              <a:cs typeface="Source Serif Pro"/>
              <a:sym typeface="Source Serif Pro"/>
            </a:endParaRPr>
          </a:p>
        </p:txBody>
      </p:sp>
      <p:sp>
        <p:nvSpPr>
          <p:cNvPr id="76" name="Google Shape;76;p14"/>
          <p:cNvSpPr txBox="1"/>
          <p:nvPr>
            <p:ph idx="3" type="body"/>
          </p:nvPr>
        </p:nvSpPr>
        <p:spPr>
          <a:xfrm>
            <a:off x="6038633" y="2149100"/>
            <a:ext cx="2452800" cy="1361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200"/>
              <a:buFont typeface="Arial"/>
              <a:buNone/>
              <a:defRPr b="1" i="0" sz="12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77" name="Google Shape;77;p14"/>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rgbClr val="7F7F7F"/>
                </a:solidFill>
                <a:latin typeface="Tahoma"/>
                <a:ea typeface="Tahoma"/>
                <a:cs typeface="Tahoma"/>
                <a:sym typeface="Tahoma"/>
              </a:rPr>
              <a:t>                </a:t>
            </a:r>
            <a:fld id="{00000000-1234-1234-1234-123412341234}" type="slidenum">
              <a:rPr b="1" i="0" lang="en" sz="1000" u="none" cap="none" strike="noStrike">
                <a:solidFill>
                  <a:srgbClr val="7F7F7F"/>
                </a:solidFill>
                <a:latin typeface="Tahoma"/>
                <a:ea typeface="Tahoma"/>
                <a:cs typeface="Tahoma"/>
                <a:sym typeface="Tahoma"/>
              </a:rPr>
              <a:t>‹#›</a:t>
            </a:fld>
            <a:endParaRPr b="1" i="0" sz="1000" u="none" cap="none" strike="noStrike">
              <a:solidFill>
                <a:srgbClr val="7F7F7F"/>
              </a:solidFill>
              <a:latin typeface="Tahoma"/>
              <a:ea typeface="Tahoma"/>
              <a:cs typeface="Tahoma"/>
              <a:sym typeface="Tahoma"/>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Quote and Image">
  <p:cSld name="Big Quote and Image">
    <p:spTree>
      <p:nvGrpSpPr>
        <p:cNvPr id="78" name="Shape 78"/>
        <p:cNvGrpSpPr/>
        <p:nvPr/>
      </p:nvGrpSpPr>
      <p:grpSpPr>
        <a:xfrm>
          <a:off x="0" y="0"/>
          <a:ext cx="0" cy="0"/>
          <a:chOff x="0" y="0"/>
          <a:chExt cx="0" cy="0"/>
        </a:xfrm>
      </p:grpSpPr>
      <p:sp>
        <p:nvSpPr>
          <p:cNvPr id="79" name="Google Shape;79;p15"/>
          <p:cNvSpPr/>
          <p:nvPr/>
        </p:nvSpPr>
        <p:spPr>
          <a:xfrm>
            <a:off x="279796" y="285751"/>
            <a:ext cx="8584500" cy="4572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80" name="Google Shape;80;p15"/>
          <p:cNvSpPr/>
          <p:nvPr/>
        </p:nvSpPr>
        <p:spPr>
          <a:xfrm>
            <a:off x="5188702" y="1056529"/>
            <a:ext cx="3019500" cy="30303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chemeClr val="dk2"/>
              </a:solidFill>
              <a:latin typeface="Source Sans Pro"/>
              <a:ea typeface="Source Sans Pro"/>
              <a:cs typeface="Source Sans Pro"/>
              <a:sym typeface="Source Sans Pro"/>
            </a:endParaRPr>
          </a:p>
        </p:txBody>
      </p:sp>
      <p:sp>
        <p:nvSpPr>
          <p:cNvPr id="81" name="Google Shape;81;p15"/>
          <p:cNvSpPr/>
          <p:nvPr/>
        </p:nvSpPr>
        <p:spPr>
          <a:xfrm>
            <a:off x="1416326" y="1543050"/>
            <a:ext cx="4254000" cy="2057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82" name="Google Shape;82;p15"/>
          <p:cNvSpPr txBox="1"/>
          <p:nvPr>
            <p:ph idx="1" type="body"/>
          </p:nvPr>
        </p:nvSpPr>
        <p:spPr>
          <a:xfrm>
            <a:off x="1880255" y="1925782"/>
            <a:ext cx="3308400" cy="13299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200"/>
              <a:buFont typeface="Arial"/>
              <a:buNone/>
              <a:defRPr b="1" i="0" sz="12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83" name="Google Shape;83;p15"/>
          <p:cNvSpPr/>
          <p:nvPr>
            <p:ph idx="2" type="pic"/>
          </p:nvPr>
        </p:nvSpPr>
        <p:spPr>
          <a:xfrm>
            <a:off x="5670273" y="1543050"/>
            <a:ext cx="2057400" cy="2057400"/>
          </a:xfrm>
          <a:prstGeom prst="rect">
            <a:avLst/>
          </a:prstGeom>
          <a:noFill/>
          <a:ln>
            <a:noFill/>
          </a:ln>
        </p:spPr>
      </p:sp>
      <p:sp>
        <p:nvSpPr>
          <p:cNvPr id="84" name="Google Shape;84;p15"/>
          <p:cNvSpPr txBox="1"/>
          <p:nvPr>
            <p:ph idx="3" type="body"/>
          </p:nvPr>
        </p:nvSpPr>
        <p:spPr>
          <a:xfrm>
            <a:off x="6300877" y="3607377"/>
            <a:ext cx="1426800" cy="200100"/>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90000"/>
              </a:lnSpc>
              <a:spcBef>
                <a:spcPts val="750"/>
              </a:spcBef>
              <a:spcAft>
                <a:spcPts val="0"/>
              </a:spcAft>
              <a:buClr>
                <a:schemeClr val="lt1"/>
              </a:buClr>
              <a:buSzPts val="700"/>
              <a:buFont typeface="Arial"/>
              <a:buNone/>
              <a:defRPr b="0" i="0" sz="7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2pPr>
            <a:lvl3pPr indent="-228600" lvl="2" marL="13716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85" name="Google Shape;85;p15"/>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rgbClr val="7F7F7F"/>
                </a:solidFill>
                <a:latin typeface="Tahoma"/>
                <a:ea typeface="Tahoma"/>
                <a:cs typeface="Tahoma"/>
                <a:sym typeface="Tahoma"/>
              </a:rPr>
              <a:t>                </a:t>
            </a:r>
            <a:fld id="{00000000-1234-1234-1234-123412341234}" type="slidenum">
              <a:rPr b="1" i="0" lang="en" sz="1000" u="none" cap="none" strike="noStrike">
                <a:solidFill>
                  <a:srgbClr val="7F7F7F"/>
                </a:solidFill>
                <a:latin typeface="Tahoma"/>
                <a:ea typeface="Tahoma"/>
                <a:cs typeface="Tahoma"/>
                <a:sym typeface="Tahoma"/>
              </a:rPr>
              <a:t>‹#›</a:t>
            </a:fld>
            <a:endParaRPr b="1" i="0" sz="1000" u="none" cap="none" strike="noStrike">
              <a:solidFill>
                <a:srgbClr val="7F7F7F"/>
              </a:solidFill>
              <a:latin typeface="Tahoma"/>
              <a:ea typeface="Tahoma"/>
              <a:cs typeface="Tahoma"/>
              <a:sym typeface="Tahoma"/>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tems and Bullets">
  <p:cSld name="4 Items and Bullets">
    <p:spTree>
      <p:nvGrpSpPr>
        <p:cNvPr id="86" name="Shape 86"/>
        <p:cNvGrpSpPr/>
        <p:nvPr/>
      </p:nvGrpSpPr>
      <p:grpSpPr>
        <a:xfrm>
          <a:off x="0" y="0"/>
          <a:ext cx="0" cy="0"/>
          <a:chOff x="0" y="0"/>
          <a:chExt cx="0" cy="0"/>
        </a:xfrm>
      </p:grpSpPr>
      <p:sp>
        <p:nvSpPr>
          <p:cNvPr id="87" name="Google Shape;87;p16"/>
          <p:cNvSpPr txBox="1"/>
          <p:nvPr>
            <p:ph type="title"/>
          </p:nvPr>
        </p:nvSpPr>
        <p:spPr>
          <a:xfrm>
            <a:off x="533919" y="455555"/>
            <a:ext cx="8085300" cy="5091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8" name="Google Shape;88;p16"/>
          <p:cNvSpPr/>
          <p:nvPr/>
        </p:nvSpPr>
        <p:spPr>
          <a:xfrm>
            <a:off x="640080" y="965624"/>
            <a:ext cx="778200" cy="103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89" name="Google Shape;89;p16"/>
          <p:cNvSpPr/>
          <p:nvPr/>
        </p:nvSpPr>
        <p:spPr>
          <a:xfrm>
            <a:off x="0" y="2479986"/>
            <a:ext cx="9144000" cy="26937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Tahoma"/>
              <a:buNone/>
            </a:pPr>
            <a:r>
              <a:t/>
            </a:r>
            <a:endParaRPr b="0" i="0" sz="1350" u="none" cap="none" strike="noStrike">
              <a:solidFill>
                <a:schemeClr val="lt1"/>
              </a:solidFill>
              <a:latin typeface="Source Serif Pro"/>
              <a:ea typeface="Source Serif Pro"/>
              <a:cs typeface="Source Serif Pro"/>
              <a:sym typeface="Source Serif Pro"/>
            </a:endParaRPr>
          </a:p>
        </p:txBody>
      </p:sp>
      <p:sp>
        <p:nvSpPr>
          <p:cNvPr id="90" name="Google Shape;90;p16"/>
          <p:cNvSpPr/>
          <p:nvPr>
            <p:ph idx="2" type="pic"/>
          </p:nvPr>
        </p:nvSpPr>
        <p:spPr>
          <a:xfrm>
            <a:off x="533919" y="1559292"/>
            <a:ext cx="1687200" cy="1665300"/>
          </a:xfrm>
          <a:prstGeom prst="ellipse">
            <a:avLst/>
          </a:prstGeom>
          <a:noFill/>
          <a:ln>
            <a:noFill/>
          </a:ln>
        </p:spPr>
      </p:sp>
      <p:sp>
        <p:nvSpPr>
          <p:cNvPr id="91" name="Google Shape;91;p16"/>
          <p:cNvSpPr txBox="1"/>
          <p:nvPr>
            <p:ph idx="1" type="body"/>
          </p:nvPr>
        </p:nvSpPr>
        <p:spPr>
          <a:xfrm>
            <a:off x="664163" y="3239365"/>
            <a:ext cx="1426800" cy="200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lt1"/>
              </a:buClr>
              <a:buSzPts val="700"/>
              <a:buFont typeface="Arial"/>
              <a:buNone/>
              <a:defRPr b="0" i="0" sz="7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2pPr>
            <a:lvl3pPr indent="-228600" lvl="2" marL="13716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92" name="Google Shape;92;p16"/>
          <p:cNvSpPr txBox="1"/>
          <p:nvPr>
            <p:ph idx="3" type="body"/>
          </p:nvPr>
        </p:nvSpPr>
        <p:spPr>
          <a:xfrm>
            <a:off x="537750" y="3583997"/>
            <a:ext cx="1683600" cy="1143000"/>
          </a:xfrm>
          <a:prstGeom prst="rect">
            <a:avLst/>
          </a:prstGeom>
          <a:noFill/>
          <a:ln>
            <a:noFill/>
          </a:ln>
        </p:spPr>
        <p:txBody>
          <a:bodyPr anchorCtr="0" anchor="t" bIns="45700" lIns="91425" spcFirstLastPara="1" rIns="91425" wrap="square" tIns="45700">
            <a:noAutofit/>
          </a:bodyPr>
          <a:lstStyle>
            <a:lvl1pPr indent="-292100" lvl="0" marL="457200" marR="0" rtl="0" algn="l">
              <a:lnSpc>
                <a:spcPct val="90000"/>
              </a:lnSpc>
              <a:spcBef>
                <a:spcPts val="750"/>
              </a:spcBef>
              <a:spcAft>
                <a:spcPts val="0"/>
              </a:spcAft>
              <a:buClr>
                <a:srgbClr val="69ACE5"/>
              </a:buClr>
              <a:buSzPts val="1000"/>
              <a:buFont typeface="Noto Sans Symbols"/>
              <a:buChar char="▪"/>
              <a:defRPr b="0" i="0" sz="1000" u="none" cap="none" strike="noStrike">
                <a:solidFill>
                  <a:schemeClr val="lt1"/>
                </a:solidFill>
                <a:latin typeface="Tahoma"/>
                <a:ea typeface="Tahoma"/>
                <a:cs typeface="Tahoma"/>
                <a:sym typeface="Tahoma"/>
              </a:defRPr>
            </a:lvl1pPr>
            <a:lvl2pPr indent="-292100" lvl="1" marL="914400" marR="0" rtl="0" algn="l">
              <a:lnSpc>
                <a:spcPct val="90000"/>
              </a:lnSpc>
              <a:spcBef>
                <a:spcPts val="375"/>
              </a:spcBef>
              <a:spcAft>
                <a:spcPts val="0"/>
              </a:spcAft>
              <a:buClr>
                <a:schemeClr val="lt2"/>
              </a:buClr>
              <a:buSzPts val="1000"/>
              <a:buFont typeface="Courier New"/>
              <a:buChar char="o"/>
              <a:defRPr b="0" i="0" sz="1000" u="none" cap="none" strike="noStrike">
                <a:solidFill>
                  <a:schemeClr val="lt1"/>
                </a:solidFill>
                <a:latin typeface="Tahoma"/>
                <a:ea typeface="Tahoma"/>
                <a:cs typeface="Tahoma"/>
                <a:sym typeface="Tahoma"/>
              </a:defRPr>
            </a:lvl2pPr>
            <a:lvl3pPr indent="-292100" lvl="2" marL="1371600" marR="0" rtl="0" algn="l">
              <a:lnSpc>
                <a:spcPct val="90000"/>
              </a:lnSpc>
              <a:spcBef>
                <a:spcPts val="375"/>
              </a:spcBef>
              <a:spcAft>
                <a:spcPts val="0"/>
              </a:spcAft>
              <a:buClr>
                <a:schemeClr val="lt1"/>
              </a:buClr>
              <a:buSzPts val="1000"/>
              <a:buFont typeface="Arial"/>
              <a:buChar char="•"/>
              <a:defRPr b="0" i="0" sz="1000" u="none" cap="none" strike="noStrike">
                <a:solidFill>
                  <a:schemeClr val="lt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93" name="Google Shape;93;p16"/>
          <p:cNvSpPr/>
          <p:nvPr>
            <p:ph idx="4" type="pic"/>
          </p:nvPr>
        </p:nvSpPr>
        <p:spPr>
          <a:xfrm>
            <a:off x="2683807" y="1574012"/>
            <a:ext cx="1687200" cy="1665300"/>
          </a:xfrm>
          <a:prstGeom prst="ellipse">
            <a:avLst/>
          </a:prstGeom>
          <a:noFill/>
          <a:ln>
            <a:noFill/>
          </a:ln>
        </p:spPr>
      </p:sp>
      <p:sp>
        <p:nvSpPr>
          <p:cNvPr id="94" name="Google Shape;94;p16"/>
          <p:cNvSpPr txBox="1"/>
          <p:nvPr>
            <p:ph idx="5" type="body"/>
          </p:nvPr>
        </p:nvSpPr>
        <p:spPr>
          <a:xfrm>
            <a:off x="2812135" y="3245850"/>
            <a:ext cx="1426800" cy="200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lt1"/>
              </a:buClr>
              <a:buSzPts val="700"/>
              <a:buFont typeface="Arial"/>
              <a:buNone/>
              <a:defRPr b="0" i="0" sz="7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2pPr>
            <a:lvl3pPr indent="-228600" lvl="2" marL="13716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95" name="Google Shape;95;p16"/>
          <p:cNvSpPr txBox="1"/>
          <p:nvPr>
            <p:ph idx="6" type="body"/>
          </p:nvPr>
        </p:nvSpPr>
        <p:spPr>
          <a:xfrm>
            <a:off x="2683807" y="3598717"/>
            <a:ext cx="1683600" cy="1143000"/>
          </a:xfrm>
          <a:prstGeom prst="rect">
            <a:avLst/>
          </a:prstGeom>
          <a:noFill/>
          <a:ln>
            <a:noFill/>
          </a:ln>
        </p:spPr>
        <p:txBody>
          <a:bodyPr anchorCtr="0" anchor="t" bIns="45700" lIns="91425" spcFirstLastPara="1" rIns="91425" wrap="square" tIns="45700">
            <a:noAutofit/>
          </a:bodyPr>
          <a:lstStyle>
            <a:lvl1pPr indent="-292100" lvl="0" marL="457200" marR="0" rtl="0" algn="l">
              <a:lnSpc>
                <a:spcPct val="90000"/>
              </a:lnSpc>
              <a:spcBef>
                <a:spcPts val="750"/>
              </a:spcBef>
              <a:spcAft>
                <a:spcPts val="0"/>
              </a:spcAft>
              <a:buClr>
                <a:srgbClr val="69ACE5"/>
              </a:buClr>
              <a:buSzPts val="1000"/>
              <a:buFont typeface="Noto Sans Symbols"/>
              <a:buChar char="▪"/>
              <a:defRPr b="0" i="0" sz="1000" u="none" cap="none" strike="noStrike">
                <a:solidFill>
                  <a:schemeClr val="lt1"/>
                </a:solidFill>
                <a:latin typeface="Tahoma"/>
                <a:ea typeface="Tahoma"/>
                <a:cs typeface="Tahoma"/>
                <a:sym typeface="Tahoma"/>
              </a:defRPr>
            </a:lvl1pPr>
            <a:lvl2pPr indent="-292100" lvl="1" marL="914400" marR="0" rtl="0" algn="l">
              <a:lnSpc>
                <a:spcPct val="90000"/>
              </a:lnSpc>
              <a:spcBef>
                <a:spcPts val="375"/>
              </a:spcBef>
              <a:spcAft>
                <a:spcPts val="0"/>
              </a:spcAft>
              <a:buClr>
                <a:schemeClr val="lt2"/>
              </a:buClr>
              <a:buSzPts val="1000"/>
              <a:buFont typeface="Courier New"/>
              <a:buChar char="o"/>
              <a:defRPr b="0" i="0" sz="1000" u="none" cap="none" strike="noStrike">
                <a:solidFill>
                  <a:schemeClr val="lt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96" name="Google Shape;96;p16"/>
          <p:cNvSpPr/>
          <p:nvPr>
            <p:ph idx="7" type="pic"/>
          </p:nvPr>
        </p:nvSpPr>
        <p:spPr>
          <a:xfrm>
            <a:off x="4796130" y="1574012"/>
            <a:ext cx="1687200" cy="1665300"/>
          </a:xfrm>
          <a:prstGeom prst="ellipse">
            <a:avLst/>
          </a:prstGeom>
          <a:noFill/>
          <a:ln>
            <a:noFill/>
          </a:ln>
        </p:spPr>
      </p:sp>
      <p:sp>
        <p:nvSpPr>
          <p:cNvPr id="97" name="Google Shape;97;p16"/>
          <p:cNvSpPr txBox="1"/>
          <p:nvPr>
            <p:ph idx="8" type="body"/>
          </p:nvPr>
        </p:nvSpPr>
        <p:spPr>
          <a:xfrm>
            <a:off x="4926374" y="3243516"/>
            <a:ext cx="1426800" cy="200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lt1"/>
              </a:buClr>
              <a:buSzPts val="700"/>
              <a:buFont typeface="Arial"/>
              <a:buNone/>
              <a:defRPr b="0" i="0" sz="7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2pPr>
            <a:lvl3pPr indent="-228600" lvl="2" marL="13716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98" name="Google Shape;98;p16"/>
          <p:cNvSpPr txBox="1"/>
          <p:nvPr>
            <p:ph idx="9" type="body"/>
          </p:nvPr>
        </p:nvSpPr>
        <p:spPr>
          <a:xfrm>
            <a:off x="4799963" y="3598717"/>
            <a:ext cx="1683600" cy="1143000"/>
          </a:xfrm>
          <a:prstGeom prst="rect">
            <a:avLst/>
          </a:prstGeom>
          <a:noFill/>
          <a:ln>
            <a:noFill/>
          </a:ln>
        </p:spPr>
        <p:txBody>
          <a:bodyPr anchorCtr="0" anchor="t" bIns="45700" lIns="91425" spcFirstLastPara="1" rIns="91425" wrap="square" tIns="45700">
            <a:noAutofit/>
          </a:bodyPr>
          <a:lstStyle>
            <a:lvl1pPr indent="-292100" lvl="0" marL="457200" marR="0" rtl="0" algn="l">
              <a:lnSpc>
                <a:spcPct val="90000"/>
              </a:lnSpc>
              <a:spcBef>
                <a:spcPts val="750"/>
              </a:spcBef>
              <a:spcAft>
                <a:spcPts val="0"/>
              </a:spcAft>
              <a:buClr>
                <a:srgbClr val="69ACE5"/>
              </a:buClr>
              <a:buSzPts val="1000"/>
              <a:buFont typeface="Noto Sans Symbols"/>
              <a:buChar char="▪"/>
              <a:defRPr b="0" i="0" sz="1000" u="none" cap="none" strike="noStrike">
                <a:solidFill>
                  <a:schemeClr val="lt1"/>
                </a:solidFill>
                <a:latin typeface="Tahoma"/>
                <a:ea typeface="Tahoma"/>
                <a:cs typeface="Tahoma"/>
                <a:sym typeface="Tahoma"/>
              </a:defRPr>
            </a:lvl1pPr>
            <a:lvl2pPr indent="-292100" lvl="1" marL="914400" marR="0" rtl="0" algn="l">
              <a:lnSpc>
                <a:spcPct val="90000"/>
              </a:lnSpc>
              <a:spcBef>
                <a:spcPts val="375"/>
              </a:spcBef>
              <a:spcAft>
                <a:spcPts val="0"/>
              </a:spcAft>
              <a:buClr>
                <a:schemeClr val="lt2"/>
              </a:buClr>
              <a:buSzPts val="1000"/>
              <a:buFont typeface="Courier New"/>
              <a:buChar char="o"/>
              <a:defRPr b="0" i="0" sz="1000" u="none" cap="none" strike="noStrike">
                <a:solidFill>
                  <a:schemeClr val="lt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99" name="Google Shape;99;p16"/>
          <p:cNvSpPr/>
          <p:nvPr>
            <p:ph idx="13" type="pic"/>
          </p:nvPr>
        </p:nvSpPr>
        <p:spPr>
          <a:xfrm>
            <a:off x="6933252" y="1559292"/>
            <a:ext cx="1687200" cy="1665300"/>
          </a:xfrm>
          <a:prstGeom prst="ellipse">
            <a:avLst/>
          </a:prstGeom>
          <a:noFill/>
          <a:ln>
            <a:noFill/>
          </a:ln>
        </p:spPr>
      </p:sp>
      <p:sp>
        <p:nvSpPr>
          <p:cNvPr id="100" name="Google Shape;100;p16"/>
          <p:cNvSpPr txBox="1"/>
          <p:nvPr>
            <p:ph idx="14" type="body"/>
          </p:nvPr>
        </p:nvSpPr>
        <p:spPr>
          <a:xfrm>
            <a:off x="7063496" y="3229986"/>
            <a:ext cx="1426800" cy="200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lt1"/>
              </a:buClr>
              <a:buSzPts val="700"/>
              <a:buFont typeface="Arial"/>
              <a:buNone/>
              <a:defRPr b="0" i="0" sz="7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2pPr>
            <a:lvl3pPr indent="-228600" lvl="2" marL="13716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01" name="Google Shape;101;p16"/>
          <p:cNvSpPr txBox="1"/>
          <p:nvPr>
            <p:ph idx="15" type="body"/>
          </p:nvPr>
        </p:nvSpPr>
        <p:spPr>
          <a:xfrm>
            <a:off x="6935168" y="3583996"/>
            <a:ext cx="1683600" cy="1143000"/>
          </a:xfrm>
          <a:prstGeom prst="rect">
            <a:avLst/>
          </a:prstGeom>
          <a:noFill/>
          <a:ln>
            <a:noFill/>
          </a:ln>
        </p:spPr>
        <p:txBody>
          <a:bodyPr anchorCtr="0" anchor="t" bIns="45700" lIns="91425" spcFirstLastPara="1" rIns="91425" wrap="square" tIns="45700">
            <a:noAutofit/>
          </a:bodyPr>
          <a:lstStyle>
            <a:lvl1pPr indent="-292100" lvl="0" marL="457200" marR="0" rtl="0" algn="l">
              <a:lnSpc>
                <a:spcPct val="90000"/>
              </a:lnSpc>
              <a:spcBef>
                <a:spcPts val="750"/>
              </a:spcBef>
              <a:spcAft>
                <a:spcPts val="0"/>
              </a:spcAft>
              <a:buClr>
                <a:srgbClr val="69ACE5"/>
              </a:buClr>
              <a:buSzPts val="1000"/>
              <a:buFont typeface="Noto Sans Symbols"/>
              <a:buChar char="▪"/>
              <a:defRPr b="0" i="0" sz="1000" u="none" cap="none" strike="noStrike">
                <a:solidFill>
                  <a:schemeClr val="lt1"/>
                </a:solidFill>
                <a:latin typeface="Tahoma"/>
                <a:ea typeface="Tahoma"/>
                <a:cs typeface="Tahoma"/>
                <a:sym typeface="Tahoma"/>
              </a:defRPr>
            </a:lvl1pPr>
            <a:lvl2pPr indent="-292100" lvl="1" marL="914400" marR="0" rtl="0" algn="l">
              <a:lnSpc>
                <a:spcPct val="90000"/>
              </a:lnSpc>
              <a:spcBef>
                <a:spcPts val="375"/>
              </a:spcBef>
              <a:spcAft>
                <a:spcPts val="0"/>
              </a:spcAft>
              <a:buClr>
                <a:schemeClr val="lt2"/>
              </a:buClr>
              <a:buSzPts val="1000"/>
              <a:buFont typeface="Courier New"/>
              <a:buChar char="o"/>
              <a:defRPr b="0" i="0" sz="1000" u="none" cap="none" strike="noStrike">
                <a:solidFill>
                  <a:schemeClr val="lt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02" name="Google Shape;102;p16"/>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chemeClr val="lt1"/>
                </a:solidFill>
                <a:latin typeface="Tahoma"/>
                <a:ea typeface="Tahoma"/>
                <a:cs typeface="Tahoma"/>
                <a:sym typeface="Tahoma"/>
              </a:rPr>
              <a:t>                </a:t>
            </a:r>
            <a:fld id="{00000000-1234-1234-1234-123412341234}" type="slidenum">
              <a:rPr b="1" i="0" lang="en" sz="1000" u="none" cap="none" strike="noStrike">
                <a:solidFill>
                  <a:schemeClr val="lt1"/>
                </a:solidFill>
                <a:latin typeface="Tahoma"/>
                <a:ea typeface="Tahoma"/>
                <a:cs typeface="Tahoma"/>
                <a:sym typeface="Tahoma"/>
              </a:rPr>
              <a:t>‹#›</a:t>
            </a:fld>
            <a:endParaRPr b="1" i="0" sz="1000" u="none" cap="none" strike="noStrike">
              <a:solidFill>
                <a:schemeClr val="lt1"/>
              </a:solidFill>
              <a:latin typeface="Tahoma"/>
              <a:ea typeface="Tahoma"/>
              <a:cs typeface="Tahoma"/>
              <a:sym typeface="Tahoma"/>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Blue Callout">
  <p:cSld name="Light Blue Callout">
    <p:bg>
      <p:bgPr>
        <a:solidFill>
          <a:schemeClr val="lt2"/>
        </a:solidFill>
      </p:bgPr>
    </p:bg>
    <p:spTree>
      <p:nvGrpSpPr>
        <p:cNvPr id="103" name="Shape 103"/>
        <p:cNvGrpSpPr/>
        <p:nvPr/>
      </p:nvGrpSpPr>
      <p:grpSpPr>
        <a:xfrm>
          <a:off x="0" y="0"/>
          <a:ext cx="0" cy="0"/>
          <a:chOff x="0" y="0"/>
          <a:chExt cx="0" cy="0"/>
        </a:xfrm>
      </p:grpSpPr>
      <p:sp>
        <p:nvSpPr>
          <p:cNvPr id="104" name="Google Shape;104;p17"/>
          <p:cNvSpPr/>
          <p:nvPr/>
        </p:nvSpPr>
        <p:spPr>
          <a:xfrm>
            <a:off x="1069534" y="1600200"/>
            <a:ext cx="1943100" cy="1943100"/>
          </a:xfrm>
          <a:prstGeom prst="ellipse">
            <a:avLst/>
          </a:prstGeom>
          <a:solidFill>
            <a:schemeClr val="dk2"/>
          </a:solidFill>
          <a:ln>
            <a:noFill/>
          </a:ln>
        </p:spPr>
        <p:txBody>
          <a:bodyPr anchorCtr="0" anchor="ctr" bIns="22850" lIns="45700" spcFirstLastPara="1" rIns="45700" wrap="square" tIns="22850">
            <a:noAutofit/>
          </a:bodyPr>
          <a:lstStyle/>
          <a:p>
            <a:pPr indent="0" lvl="0" marL="0" marR="0" rtl="0" algn="ctr">
              <a:spcBef>
                <a:spcPts val="0"/>
              </a:spcBef>
              <a:spcAft>
                <a:spcPts val="0"/>
              </a:spcAft>
              <a:buNone/>
            </a:pPr>
            <a:r>
              <a:t/>
            </a:r>
            <a:endParaRPr b="0" i="0" sz="1400" u="none" cap="none" strike="noStrike">
              <a:solidFill>
                <a:srgbClr val="0A091B"/>
              </a:solidFill>
              <a:latin typeface="Roboto"/>
              <a:ea typeface="Roboto"/>
              <a:cs typeface="Roboto"/>
              <a:sym typeface="Roboto"/>
            </a:endParaRPr>
          </a:p>
        </p:txBody>
      </p:sp>
      <p:sp>
        <p:nvSpPr>
          <p:cNvPr id="105" name="Google Shape;105;p17"/>
          <p:cNvSpPr txBox="1"/>
          <p:nvPr>
            <p:ph idx="1" type="body"/>
          </p:nvPr>
        </p:nvSpPr>
        <p:spPr>
          <a:xfrm>
            <a:off x="3523886" y="1775113"/>
            <a:ext cx="5163000" cy="1593300"/>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90000"/>
              </a:lnSpc>
              <a:spcBef>
                <a:spcPts val="750"/>
              </a:spcBef>
              <a:spcAft>
                <a:spcPts val="0"/>
              </a:spcAft>
              <a:buClr>
                <a:schemeClr val="lt1"/>
              </a:buClr>
              <a:buSzPts val="1600"/>
              <a:buFont typeface="Arial"/>
              <a:buNone/>
              <a:defRPr b="0" i="0" sz="160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06" name="Google Shape;106;p17"/>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chemeClr val="lt1"/>
                </a:solidFill>
                <a:latin typeface="Tahoma"/>
                <a:ea typeface="Tahoma"/>
                <a:cs typeface="Tahoma"/>
                <a:sym typeface="Tahoma"/>
              </a:rPr>
              <a:t>                </a:t>
            </a:r>
            <a:fld id="{00000000-1234-1234-1234-123412341234}" type="slidenum">
              <a:rPr b="1" i="0" lang="en" sz="1000" u="none" cap="none" strike="noStrike">
                <a:solidFill>
                  <a:schemeClr val="lt1"/>
                </a:solidFill>
                <a:latin typeface="Tahoma"/>
                <a:ea typeface="Tahoma"/>
                <a:cs typeface="Tahoma"/>
                <a:sym typeface="Tahoma"/>
              </a:rPr>
              <a:t>‹#›</a:t>
            </a:fld>
            <a:endParaRPr b="1" i="0" sz="1000" u="none" cap="none" strike="noStrike">
              <a:solidFill>
                <a:schemeClr val="lt1"/>
              </a:solidFill>
              <a:latin typeface="Tahoma"/>
              <a:ea typeface="Tahoma"/>
              <a:cs typeface="Tahoma"/>
              <a:sym typeface="Tahoma"/>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mple Callout">
  <p:cSld name="Simple Callout">
    <p:spTree>
      <p:nvGrpSpPr>
        <p:cNvPr id="107" name="Shape 107"/>
        <p:cNvGrpSpPr/>
        <p:nvPr/>
      </p:nvGrpSpPr>
      <p:grpSpPr>
        <a:xfrm>
          <a:off x="0" y="0"/>
          <a:ext cx="0" cy="0"/>
          <a:chOff x="0" y="0"/>
          <a:chExt cx="0" cy="0"/>
        </a:xfrm>
      </p:grpSpPr>
      <p:sp>
        <p:nvSpPr>
          <p:cNvPr id="108" name="Google Shape;108;p18"/>
          <p:cNvSpPr txBox="1"/>
          <p:nvPr>
            <p:ph idx="1" type="body"/>
          </p:nvPr>
        </p:nvSpPr>
        <p:spPr>
          <a:xfrm>
            <a:off x="1371600" y="2059686"/>
            <a:ext cx="6400800" cy="1024200"/>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90000"/>
              </a:lnSpc>
              <a:spcBef>
                <a:spcPts val="750"/>
              </a:spcBef>
              <a:spcAft>
                <a:spcPts val="0"/>
              </a:spcAft>
              <a:buClr>
                <a:schemeClr val="dk1"/>
              </a:buClr>
              <a:buSzPts val="1600"/>
              <a:buFont typeface="Arial"/>
              <a:buNone/>
              <a:defRPr b="0" i="0" sz="16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grpSp>
        <p:nvGrpSpPr>
          <p:cNvPr id="109" name="Google Shape;109;p18"/>
          <p:cNvGrpSpPr/>
          <p:nvPr/>
        </p:nvGrpSpPr>
        <p:grpSpPr>
          <a:xfrm>
            <a:off x="1114753" y="1822327"/>
            <a:ext cx="474750" cy="474750"/>
            <a:chOff x="1503191" y="2206915"/>
            <a:chExt cx="633000" cy="633000"/>
          </a:xfrm>
        </p:grpSpPr>
        <p:cxnSp>
          <p:nvCxnSpPr>
            <p:cNvPr id="110" name="Google Shape;110;p18"/>
            <p:cNvCxnSpPr/>
            <p:nvPr/>
          </p:nvCxnSpPr>
          <p:spPr>
            <a:xfrm rot="10800000">
              <a:off x="1553419" y="2206915"/>
              <a:ext cx="0" cy="633000"/>
            </a:xfrm>
            <a:prstGeom prst="straightConnector1">
              <a:avLst/>
            </a:prstGeom>
            <a:noFill/>
            <a:ln cap="flat" cmpd="sng" w="76200">
              <a:solidFill>
                <a:schemeClr val="dk2"/>
              </a:solidFill>
              <a:prstDash val="solid"/>
              <a:miter lim="800000"/>
              <a:headEnd len="sm" w="sm" type="none"/>
              <a:tailEnd len="sm" w="sm" type="none"/>
            </a:ln>
          </p:spPr>
        </p:cxnSp>
        <p:cxnSp>
          <p:nvCxnSpPr>
            <p:cNvPr id="111" name="Google Shape;111;p18"/>
            <p:cNvCxnSpPr/>
            <p:nvPr/>
          </p:nvCxnSpPr>
          <p:spPr>
            <a:xfrm rot="10800000">
              <a:off x="1819691" y="1899605"/>
              <a:ext cx="0" cy="633000"/>
            </a:xfrm>
            <a:prstGeom prst="straightConnector1">
              <a:avLst/>
            </a:prstGeom>
            <a:noFill/>
            <a:ln cap="flat" cmpd="sng" w="76200">
              <a:solidFill>
                <a:schemeClr val="dk2"/>
              </a:solidFill>
              <a:prstDash val="solid"/>
              <a:miter lim="800000"/>
              <a:headEnd len="sm" w="sm" type="none"/>
              <a:tailEnd len="sm" w="sm" type="none"/>
            </a:ln>
          </p:spPr>
        </p:cxnSp>
      </p:grpSp>
      <p:grpSp>
        <p:nvGrpSpPr>
          <p:cNvPr id="112" name="Google Shape;112;p18"/>
          <p:cNvGrpSpPr/>
          <p:nvPr/>
        </p:nvGrpSpPr>
        <p:grpSpPr>
          <a:xfrm rot="10800000">
            <a:off x="7548012" y="2846423"/>
            <a:ext cx="474750" cy="474750"/>
            <a:chOff x="1511837" y="2206915"/>
            <a:chExt cx="633000" cy="633000"/>
          </a:xfrm>
        </p:grpSpPr>
        <p:cxnSp>
          <p:nvCxnSpPr>
            <p:cNvPr id="113" name="Google Shape;113;p18"/>
            <p:cNvCxnSpPr/>
            <p:nvPr/>
          </p:nvCxnSpPr>
          <p:spPr>
            <a:xfrm rot="10800000">
              <a:off x="1561884" y="2206915"/>
              <a:ext cx="0" cy="633000"/>
            </a:xfrm>
            <a:prstGeom prst="straightConnector1">
              <a:avLst/>
            </a:prstGeom>
            <a:noFill/>
            <a:ln cap="flat" cmpd="sng" w="76200">
              <a:solidFill>
                <a:schemeClr val="dk2"/>
              </a:solidFill>
              <a:prstDash val="solid"/>
              <a:miter lim="800000"/>
              <a:headEnd len="sm" w="sm" type="none"/>
              <a:tailEnd len="sm" w="sm" type="none"/>
            </a:ln>
          </p:spPr>
        </p:cxnSp>
        <p:cxnSp>
          <p:nvCxnSpPr>
            <p:cNvPr id="114" name="Google Shape;114;p18"/>
            <p:cNvCxnSpPr/>
            <p:nvPr/>
          </p:nvCxnSpPr>
          <p:spPr>
            <a:xfrm rot="10800000">
              <a:off x="1828337" y="1899605"/>
              <a:ext cx="0" cy="633000"/>
            </a:xfrm>
            <a:prstGeom prst="straightConnector1">
              <a:avLst/>
            </a:prstGeom>
            <a:noFill/>
            <a:ln cap="flat" cmpd="sng" w="76200">
              <a:solidFill>
                <a:schemeClr val="dk2"/>
              </a:solidFill>
              <a:prstDash val="solid"/>
              <a:miter lim="800000"/>
              <a:headEnd len="sm" w="sm" type="none"/>
              <a:tailEnd len="sm" w="sm" type="none"/>
            </a:ln>
          </p:spPr>
        </p:cxnSp>
      </p:grpSp>
      <p:sp>
        <p:nvSpPr>
          <p:cNvPr id="115" name="Google Shape;115;p18"/>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rgbClr val="7F7F7F"/>
                </a:solidFill>
                <a:latin typeface="Tahoma"/>
                <a:ea typeface="Tahoma"/>
                <a:cs typeface="Tahoma"/>
                <a:sym typeface="Tahoma"/>
              </a:rPr>
              <a:t>                </a:t>
            </a:r>
            <a:fld id="{00000000-1234-1234-1234-123412341234}" type="slidenum">
              <a:rPr b="1" i="0" lang="en" sz="1000" u="none" cap="none" strike="noStrike">
                <a:solidFill>
                  <a:srgbClr val="7F7F7F"/>
                </a:solidFill>
                <a:latin typeface="Tahoma"/>
                <a:ea typeface="Tahoma"/>
                <a:cs typeface="Tahoma"/>
                <a:sym typeface="Tahoma"/>
              </a:rPr>
              <a:t>‹#›</a:t>
            </a:fld>
            <a:endParaRPr b="1" i="0" sz="1000" u="none" cap="none" strike="noStrike">
              <a:solidFill>
                <a:srgbClr val="7F7F7F"/>
              </a:solidFill>
              <a:latin typeface="Tahoma"/>
              <a:ea typeface="Tahoma"/>
              <a:cs typeface="Tahoma"/>
              <a:sym typeface="Tahoma"/>
            </a:endParaRPr>
          </a:p>
        </p:txBody>
      </p:sp>
      <p:pic>
        <p:nvPicPr>
          <p:cNvPr id="116" name="Google Shape;116;p18"/>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tems and Text - Simple">
  <p:cSld name="3 Items and Text - Simple">
    <p:spTree>
      <p:nvGrpSpPr>
        <p:cNvPr id="117" name="Shape 117"/>
        <p:cNvGrpSpPr/>
        <p:nvPr/>
      </p:nvGrpSpPr>
      <p:grpSpPr>
        <a:xfrm>
          <a:off x="0" y="0"/>
          <a:ext cx="0" cy="0"/>
          <a:chOff x="0" y="0"/>
          <a:chExt cx="0" cy="0"/>
        </a:xfrm>
      </p:grpSpPr>
      <p:sp>
        <p:nvSpPr>
          <p:cNvPr id="118" name="Google Shape;118;p19"/>
          <p:cNvSpPr txBox="1"/>
          <p:nvPr>
            <p:ph type="title"/>
          </p:nvPr>
        </p:nvSpPr>
        <p:spPr>
          <a:xfrm>
            <a:off x="533919" y="455555"/>
            <a:ext cx="8085300" cy="5091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19" name="Google Shape;119;p19"/>
          <p:cNvSpPr/>
          <p:nvPr/>
        </p:nvSpPr>
        <p:spPr>
          <a:xfrm>
            <a:off x="640080" y="966682"/>
            <a:ext cx="778200" cy="103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120" name="Google Shape;120;p19"/>
          <p:cNvSpPr txBox="1"/>
          <p:nvPr>
            <p:ph idx="1" type="body"/>
          </p:nvPr>
        </p:nvSpPr>
        <p:spPr>
          <a:xfrm>
            <a:off x="1676897" y="1416362"/>
            <a:ext cx="6942300" cy="316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2"/>
              </a:buClr>
              <a:buSzPts val="1600"/>
              <a:buFont typeface="Arial"/>
              <a:buNone/>
              <a:defRPr b="1" i="0" sz="1600" u="none" cap="none" strike="noStrike">
                <a:solidFill>
                  <a:schemeClr val="lt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21" name="Google Shape;121;p19"/>
          <p:cNvSpPr txBox="1"/>
          <p:nvPr>
            <p:ph idx="2" type="body"/>
          </p:nvPr>
        </p:nvSpPr>
        <p:spPr>
          <a:xfrm>
            <a:off x="1676897" y="1742835"/>
            <a:ext cx="6942300" cy="5487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22" name="Google Shape;122;p19"/>
          <p:cNvSpPr txBox="1"/>
          <p:nvPr>
            <p:ph idx="3" type="body"/>
          </p:nvPr>
        </p:nvSpPr>
        <p:spPr>
          <a:xfrm>
            <a:off x="1676897" y="2465012"/>
            <a:ext cx="6942300" cy="316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2"/>
              </a:buClr>
              <a:buSzPts val="1600"/>
              <a:buFont typeface="Arial"/>
              <a:buNone/>
              <a:defRPr b="1" i="0" sz="1600" u="none" cap="none" strike="noStrike">
                <a:solidFill>
                  <a:schemeClr val="lt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23" name="Google Shape;123;p19"/>
          <p:cNvSpPr txBox="1"/>
          <p:nvPr>
            <p:ph idx="4" type="body"/>
          </p:nvPr>
        </p:nvSpPr>
        <p:spPr>
          <a:xfrm>
            <a:off x="1676897" y="2788039"/>
            <a:ext cx="6942300" cy="5487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24" name="Google Shape;124;p19"/>
          <p:cNvSpPr txBox="1"/>
          <p:nvPr>
            <p:ph idx="5" type="body"/>
          </p:nvPr>
        </p:nvSpPr>
        <p:spPr>
          <a:xfrm>
            <a:off x="1676897" y="3513663"/>
            <a:ext cx="6942300" cy="316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2"/>
              </a:buClr>
              <a:buSzPts val="1600"/>
              <a:buFont typeface="Arial"/>
              <a:buNone/>
              <a:defRPr b="1" i="0" sz="1600" u="none" cap="none" strike="noStrike">
                <a:solidFill>
                  <a:schemeClr val="lt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25" name="Google Shape;125;p19"/>
          <p:cNvSpPr txBox="1"/>
          <p:nvPr>
            <p:ph idx="6" type="body"/>
          </p:nvPr>
        </p:nvSpPr>
        <p:spPr>
          <a:xfrm>
            <a:off x="1676897" y="3836691"/>
            <a:ext cx="6942300" cy="5487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26" name="Google Shape;126;p19"/>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rgbClr val="7F7F7F"/>
                </a:solidFill>
                <a:latin typeface="Tahoma"/>
                <a:ea typeface="Tahoma"/>
                <a:cs typeface="Tahoma"/>
                <a:sym typeface="Tahoma"/>
              </a:rPr>
              <a:t>                </a:t>
            </a:r>
            <a:fld id="{00000000-1234-1234-1234-123412341234}" type="slidenum">
              <a:rPr b="1" i="0" lang="en" sz="1000" u="none" cap="none" strike="noStrike">
                <a:solidFill>
                  <a:srgbClr val="7F7F7F"/>
                </a:solidFill>
                <a:latin typeface="Tahoma"/>
                <a:ea typeface="Tahoma"/>
                <a:cs typeface="Tahoma"/>
                <a:sym typeface="Tahoma"/>
              </a:rPr>
              <a:t>‹#›</a:t>
            </a:fld>
            <a:endParaRPr b="1" i="0" sz="1000" u="none" cap="none" strike="noStrike">
              <a:solidFill>
                <a:srgbClr val="7F7F7F"/>
              </a:solidFill>
              <a:latin typeface="Tahoma"/>
              <a:ea typeface="Tahoma"/>
              <a:cs typeface="Tahoma"/>
              <a:sym typeface="Tahoma"/>
            </a:endParaRPr>
          </a:p>
        </p:txBody>
      </p:sp>
      <p:pic>
        <p:nvPicPr>
          <p:cNvPr id="127" name="Google Shape;127;p19"/>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Tree>
  </p:cSld>
  <p:clrMapOvr>
    <a:masterClrMapping/>
  </p:clrMapOvr>
  <mc:AlternateContent>
    <mc:Choice Requires="p14">
      <p:transition spd="slow" p14:dur="2500">
        <p14:flip dir="l"/>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Items and Text">
  <p:cSld name="6 Items and Text">
    <p:spTree>
      <p:nvGrpSpPr>
        <p:cNvPr id="128" name="Shape 128"/>
        <p:cNvGrpSpPr/>
        <p:nvPr/>
      </p:nvGrpSpPr>
      <p:grpSpPr>
        <a:xfrm>
          <a:off x="0" y="0"/>
          <a:ext cx="0" cy="0"/>
          <a:chOff x="0" y="0"/>
          <a:chExt cx="0" cy="0"/>
        </a:xfrm>
      </p:grpSpPr>
      <p:sp>
        <p:nvSpPr>
          <p:cNvPr id="129" name="Google Shape;129;p20"/>
          <p:cNvSpPr txBox="1"/>
          <p:nvPr>
            <p:ph type="title"/>
          </p:nvPr>
        </p:nvSpPr>
        <p:spPr>
          <a:xfrm>
            <a:off x="533919" y="455555"/>
            <a:ext cx="8085300" cy="5091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30" name="Google Shape;130;p20"/>
          <p:cNvSpPr/>
          <p:nvPr/>
        </p:nvSpPr>
        <p:spPr>
          <a:xfrm>
            <a:off x="640080" y="966682"/>
            <a:ext cx="778200" cy="103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131" name="Google Shape;131;p20"/>
          <p:cNvSpPr txBox="1"/>
          <p:nvPr>
            <p:ph idx="1" type="body"/>
          </p:nvPr>
        </p:nvSpPr>
        <p:spPr>
          <a:xfrm>
            <a:off x="1676897" y="1416362"/>
            <a:ext cx="2895000" cy="316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2"/>
              </a:buClr>
              <a:buSzPts val="1600"/>
              <a:buFont typeface="Arial"/>
              <a:buNone/>
              <a:defRPr b="1" i="0" sz="1600" u="none" cap="none" strike="noStrike">
                <a:solidFill>
                  <a:schemeClr val="lt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32" name="Google Shape;132;p20"/>
          <p:cNvSpPr txBox="1"/>
          <p:nvPr>
            <p:ph idx="2" type="body"/>
          </p:nvPr>
        </p:nvSpPr>
        <p:spPr>
          <a:xfrm>
            <a:off x="1676897" y="1735692"/>
            <a:ext cx="2895000" cy="5487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33" name="Google Shape;133;p20"/>
          <p:cNvSpPr txBox="1"/>
          <p:nvPr>
            <p:ph idx="3" type="body"/>
          </p:nvPr>
        </p:nvSpPr>
        <p:spPr>
          <a:xfrm>
            <a:off x="1676897" y="2465012"/>
            <a:ext cx="2895000" cy="316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2"/>
              </a:buClr>
              <a:buSzPts val="1600"/>
              <a:buFont typeface="Arial"/>
              <a:buNone/>
              <a:defRPr b="1" i="0" sz="1600" u="none" cap="none" strike="noStrike">
                <a:solidFill>
                  <a:schemeClr val="lt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34" name="Google Shape;134;p20"/>
          <p:cNvSpPr txBox="1"/>
          <p:nvPr>
            <p:ph idx="4" type="body"/>
          </p:nvPr>
        </p:nvSpPr>
        <p:spPr>
          <a:xfrm>
            <a:off x="1676897" y="2786722"/>
            <a:ext cx="2895000" cy="5487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35" name="Google Shape;135;p20"/>
          <p:cNvSpPr txBox="1"/>
          <p:nvPr>
            <p:ph idx="5" type="body"/>
          </p:nvPr>
        </p:nvSpPr>
        <p:spPr>
          <a:xfrm>
            <a:off x="1676897" y="3513663"/>
            <a:ext cx="2895000" cy="316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2"/>
              </a:buClr>
              <a:buSzPts val="1600"/>
              <a:buFont typeface="Arial"/>
              <a:buNone/>
              <a:defRPr b="1" i="0" sz="1600" u="none" cap="none" strike="noStrike">
                <a:solidFill>
                  <a:schemeClr val="lt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36" name="Google Shape;136;p20"/>
          <p:cNvSpPr txBox="1"/>
          <p:nvPr>
            <p:ph idx="6" type="body"/>
          </p:nvPr>
        </p:nvSpPr>
        <p:spPr>
          <a:xfrm>
            <a:off x="1676897" y="3832994"/>
            <a:ext cx="2895000" cy="5487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37" name="Google Shape;137;p20"/>
          <p:cNvSpPr txBox="1"/>
          <p:nvPr>
            <p:ph idx="7" type="body"/>
          </p:nvPr>
        </p:nvSpPr>
        <p:spPr>
          <a:xfrm>
            <a:off x="5724231" y="1416362"/>
            <a:ext cx="2895000" cy="316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2"/>
              </a:buClr>
              <a:buSzPts val="1600"/>
              <a:buFont typeface="Arial"/>
              <a:buNone/>
              <a:defRPr b="1" i="0" sz="1600" u="none" cap="none" strike="noStrike">
                <a:solidFill>
                  <a:schemeClr val="lt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38" name="Google Shape;138;p20"/>
          <p:cNvSpPr txBox="1"/>
          <p:nvPr>
            <p:ph idx="8" type="body"/>
          </p:nvPr>
        </p:nvSpPr>
        <p:spPr>
          <a:xfrm>
            <a:off x="5724230" y="1735740"/>
            <a:ext cx="2895000" cy="5484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39" name="Google Shape;139;p20"/>
          <p:cNvSpPr txBox="1"/>
          <p:nvPr>
            <p:ph idx="9" type="body"/>
          </p:nvPr>
        </p:nvSpPr>
        <p:spPr>
          <a:xfrm>
            <a:off x="5724230" y="2465012"/>
            <a:ext cx="2895000" cy="316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2"/>
              </a:buClr>
              <a:buSzPts val="1600"/>
              <a:buFont typeface="Arial"/>
              <a:buNone/>
              <a:defRPr b="1" i="0" sz="1600" u="none" cap="none" strike="noStrike">
                <a:solidFill>
                  <a:schemeClr val="lt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40" name="Google Shape;140;p20"/>
          <p:cNvSpPr txBox="1"/>
          <p:nvPr>
            <p:ph idx="13" type="body"/>
          </p:nvPr>
        </p:nvSpPr>
        <p:spPr>
          <a:xfrm>
            <a:off x="5724230" y="2786722"/>
            <a:ext cx="2895000" cy="5487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41" name="Google Shape;141;p20"/>
          <p:cNvSpPr txBox="1"/>
          <p:nvPr>
            <p:ph idx="14" type="body"/>
          </p:nvPr>
        </p:nvSpPr>
        <p:spPr>
          <a:xfrm>
            <a:off x="5724229" y="3513663"/>
            <a:ext cx="2895000" cy="316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2"/>
              </a:buClr>
              <a:buSzPts val="1600"/>
              <a:buFont typeface="Arial"/>
              <a:buNone/>
              <a:defRPr b="1" i="0" sz="1600" u="none" cap="none" strike="noStrike">
                <a:solidFill>
                  <a:schemeClr val="lt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42" name="Google Shape;142;p20"/>
          <p:cNvSpPr txBox="1"/>
          <p:nvPr>
            <p:ph idx="15" type="body"/>
          </p:nvPr>
        </p:nvSpPr>
        <p:spPr>
          <a:xfrm>
            <a:off x="5724228" y="3833128"/>
            <a:ext cx="2895000" cy="5487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43" name="Google Shape;143;p20"/>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rgbClr val="7F7F7F"/>
                </a:solidFill>
                <a:latin typeface="Tahoma"/>
                <a:ea typeface="Tahoma"/>
                <a:cs typeface="Tahoma"/>
                <a:sym typeface="Tahoma"/>
              </a:rPr>
              <a:t>                </a:t>
            </a:r>
            <a:fld id="{00000000-1234-1234-1234-123412341234}" type="slidenum">
              <a:rPr b="1" i="0" lang="en" sz="1000" u="none" cap="none" strike="noStrike">
                <a:solidFill>
                  <a:srgbClr val="7F7F7F"/>
                </a:solidFill>
                <a:latin typeface="Tahoma"/>
                <a:ea typeface="Tahoma"/>
                <a:cs typeface="Tahoma"/>
                <a:sym typeface="Tahoma"/>
              </a:rPr>
              <a:t>‹#›</a:t>
            </a:fld>
            <a:endParaRPr b="1" i="0" sz="1000" u="none" cap="none" strike="noStrike">
              <a:solidFill>
                <a:srgbClr val="7F7F7F"/>
              </a:solidFill>
              <a:latin typeface="Tahoma"/>
              <a:ea typeface="Tahoma"/>
              <a:cs typeface="Tahoma"/>
              <a:sym typeface="Tahoma"/>
            </a:endParaRPr>
          </a:p>
        </p:txBody>
      </p:sp>
      <p:pic>
        <p:nvPicPr>
          <p:cNvPr id="144" name="Google Shape;144;p20"/>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Tree>
  </p:cSld>
  <p:clrMapOvr>
    <a:masterClrMapping/>
  </p:clrMapOvr>
  <mc:AlternateContent>
    <mc:Choice Requires="p14">
      <p:transition spd="slow" p14:dur="2500">
        <p14:flip dir="l"/>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Items and Text - Numbers">
  <p:cSld name="2 Items and Text - Numbers">
    <p:spTree>
      <p:nvGrpSpPr>
        <p:cNvPr id="145" name="Shape 145"/>
        <p:cNvGrpSpPr/>
        <p:nvPr/>
      </p:nvGrpSpPr>
      <p:grpSpPr>
        <a:xfrm>
          <a:off x="0" y="0"/>
          <a:ext cx="0" cy="0"/>
          <a:chOff x="0" y="0"/>
          <a:chExt cx="0" cy="0"/>
        </a:xfrm>
      </p:grpSpPr>
      <p:sp>
        <p:nvSpPr>
          <p:cNvPr id="146" name="Google Shape;146;p21"/>
          <p:cNvSpPr txBox="1"/>
          <p:nvPr>
            <p:ph type="title"/>
          </p:nvPr>
        </p:nvSpPr>
        <p:spPr>
          <a:xfrm>
            <a:off x="533919" y="455555"/>
            <a:ext cx="8085300" cy="5091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47" name="Google Shape;147;p21"/>
          <p:cNvSpPr/>
          <p:nvPr/>
        </p:nvSpPr>
        <p:spPr>
          <a:xfrm>
            <a:off x="640080" y="966682"/>
            <a:ext cx="778200" cy="103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148" name="Google Shape;148;p21"/>
          <p:cNvSpPr txBox="1"/>
          <p:nvPr>
            <p:ph idx="1" type="body"/>
          </p:nvPr>
        </p:nvSpPr>
        <p:spPr>
          <a:xfrm>
            <a:off x="536331" y="1411274"/>
            <a:ext cx="778200" cy="509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2"/>
              </a:buClr>
              <a:buSzPts val="3000"/>
              <a:buFont typeface="Arial"/>
              <a:buNone/>
              <a:defRPr b="1" i="0" sz="3000" u="none" cap="none" strike="noStrike">
                <a:solidFill>
                  <a:schemeClr val="dk2"/>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49" name="Google Shape;149;p21"/>
          <p:cNvSpPr txBox="1"/>
          <p:nvPr>
            <p:ph idx="2" type="body"/>
          </p:nvPr>
        </p:nvSpPr>
        <p:spPr>
          <a:xfrm>
            <a:off x="1454034" y="1411274"/>
            <a:ext cx="2670300" cy="509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lt2"/>
              </a:buClr>
              <a:buSzPts val="1600"/>
              <a:buFont typeface="Arial"/>
              <a:buNone/>
              <a:defRPr b="1" i="0" sz="1600" u="none" cap="none" strike="noStrike">
                <a:solidFill>
                  <a:schemeClr val="lt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50" name="Google Shape;150;p21"/>
          <p:cNvSpPr txBox="1"/>
          <p:nvPr>
            <p:ph idx="3" type="body"/>
          </p:nvPr>
        </p:nvSpPr>
        <p:spPr>
          <a:xfrm>
            <a:off x="536331" y="2244604"/>
            <a:ext cx="3588000" cy="231780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90000"/>
              </a:lnSpc>
              <a:spcBef>
                <a:spcPts val="750"/>
              </a:spcBef>
              <a:spcAft>
                <a:spcPts val="0"/>
              </a:spcAft>
              <a:buClr>
                <a:schemeClr val="lt2"/>
              </a:buClr>
              <a:buSzPts val="1600"/>
              <a:buFont typeface="Noto Sans Symbols"/>
              <a:buChar char="▪"/>
              <a:defRPr b="0" i="0" sz="1600" u="none" cap="none" strike="noStrike">
                <a:solidFill>
                  <a:schemeClr val="dk1"/>
                </a:solidFill>
                <a:latin typeface="Tahoma"/>
                <a:ea typeface="Tahoma"/>
                <a:cs typeface="Tahoma"/>
                <a:sym typeface="Tahoma"/>
              </a:defRPr>
            </a:lvl1pPr>
            <a:lvl2pPr indent="-330200" lvl="1" marL="914400" marR="0" rtl="0" algn="l">
              <a:lnSpc>
                <a:spcPct val="90000"/>
              </a:lnSpc>
              <a:spcBef>
                <a:spcPts val="375"/>
              </a:spcBef>
              <a:spcAft>
                <a:spcPts val="0"/>
              </a:spcAft>
              <a:buClr>
                <a:schemeClr val="lt2"/>
              </a:buClr>
              <a:buSzPts val="1600"/>
              <a:buFont typeface="Courier New"/>
              <a:buChar char="o"/>
              <a:defRPr b="0" i="0" sz="1600" u="none" cap="none" strike="noStrike">
                <a:solidFill>
                  <a:schemeClr val="dk1"/>
                </a:solidFill>
                <a:latin typeface="Tahoma"/>
                <a:ea typeface="Tahoma"/>
                <a:cs typeface="Tahoma"/>
                <a:sym typeface="Tahoma"/>
              </a:defRPr>
            </a:lvl2pPr>
            <a:lvl3pPr indent="-330200" lvl="2" marL="1371600" marR="0" rtl="0" algn="l">
              <a:lnSpc>
                <a:spcPct val="90000"/>
              </a:lnSpc>
              <a:spcBef>
                <a:spcPts val="375"/>
              </a:spcBef>
              <a:spcAft>
                <a:spcPts val="0"/>
              </a:spcAft>
              <a:buClr>
                <a:schemeClr val="lt2"/>
              </a:buClr>
              <a:buSzPts val="1600"/>
              <a:buFont typeface="Arial"/>
              <a:buChar char="•"/>
              <a:defRPr b="0" i="0" sz="16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51" name="Google Shape;151;p21"/>
          <p:cNvSpPr txBox="1"/>
          <p:nvPr>
            <p:ph idx="4" type="body"/>
          </p:nvPr>
        </p:nvSpPr>
        <p:spPr>
          <a:xfrm>
            <a:off x="5019675" y="1407603"/>
            <a:ext cx="778200" cy="509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2"/>
              </a:buClr>
              <a:buSzPts val="3000"/>
              <a:buFont typeface="Arial"/>
              <a:buNone/>
              <a:defRPr b="1" i="0" sz="3000" u="none" cap="none" strike="noStrike">
                <a:solidFill>
                  <a:schemeClr val="dk2"/>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52" name="Google Shape;152;p21"/>
          <p:cNvSpPr txBox="1"/>
          <p:nvPr>
            <p:ph idx="5" type="body"/>
          </p:nvPr>
        </p:nvSpPr>
        <p:spPr>
          <a:xfrm>
            <a:off x="5943601" y="1411274"/>
            <a:ext cx="2664000" cy="509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lt2"/>
              </a:buClr>
              <a:buSzPts val="1600"/>
              <a:buFont typeface="Arial"/>
              <a:buNone/>
              <a:defRPr b="1" i="0" sz="1600" u="none" cap="none" strike="noStrike">
                <a:solidFill>
                  <a:schemeClr val="lt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53" name="Google Shape;153;p21"/>
          <p:cNvSpPr txBox="1"/>
          <p:nvPr>
            <p:ph idx="6" type="body"/>
          </p:nvPr>
        </p:nvSpPr>
        <p:spPr>
          <a:xfrm>
            <a:off x="5019675" y="2244604"/>
            <a:ext cx="3588000" cy="231780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90000"/>
              </a:lnSpc>
              <a:spcBef>
                <a:spcPts val="750"/>
              </a:spcBef>
              <a:spcAft>
                <a:spcPts val="0"/>
              </a:spcAft>
              <a:buClr>
                <a:schemeClr val="lt2"/>
              </a:buClr>
              <a:buSzPts val="1600"/>
              <a:buFont typeface="Noto Sans Symbols"/>
              <a:buChar char="▪"/>
              <a:defRPr b="0" i="0" sz="1600" u="none" cap="none" strike="noStrike">
                <a:solidFill>
                  <a:schemeClr val="dk1"/>
                </a:solidFill>
                <a:latin typeface="Tahoma"/>
                <a:ea typeface="Tahoma"/>
                <a:cs typeface="Tahoma"/>
                <a:sym typeface="Tahoma"/>
              </a:defRPr>
            </a:lvl1pPr>
            <a:lvl2pPr indent="-330200" lvl="1" marL="914400" marR="0" rtl="0" algn="l">
              <a:lnSpc>
                <a:spcPct val="90000"/>
              </a:lnSpc>
              <a:spcBef>
                <a:spcPts val="375"/>
              </a:spcBef>
              <a:spcAft>
                <a:spcPts val="0"/>
              </a:spcAft>
              <a:buClr>
                <a:schemeClr val="lt2"/>
              </a:buClr>
              <a:buSzPts val="1600"/>
              <a:buFont typeface="Courier New"/>
              <a:buChar char="o"/>
              <a:defRPr b="0" i="0" sz="1600" u="none" cap="none" strike="noStrike">
                <a:solidFill>
                  <a:schemeClr val="dk1"/>
                </a:solidFill>
                <a:latin typeface="Tahoma"/>
                <a:ea typeface="Tahoma"/>
                <a:cs typeface="Tahoma"/>
                <a:sym typeface="Tahoma"/>
              </a:defRPr>
            </a:lvl2pPr>
            <a:lvl3pPr indent="-330200" lvl="2" marL="1371600" marR="0" rtl="0" algn="l">
              <a:lnSpc>
                <a:spcPct val="90000"/>
              </a:lnSpc>
              <a:spcBef>
                <a:spcPts val="375"/>
              </a:spcBef>
              <a:spcAft>
                <a:spcPts val="0"/>
              </a:spcAft>
              <a:buClr>
                <a:schemeClr val="lt2"/>
              </a:buClr>
              <a:buSzPts val="1600"/>
              <a:buFont typeface="Arial"/>
              <a:buChar char="•"/>
              <a:defRPr b="0" i="0" sz="16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54" name="Google Shape;154;p21"/>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rgbClr val="7F7F7F"/>
                </a:solidFill>
                <a:latin typeface="Tahoma"/>
                <a:ea typeface="Tahoma"/>
                <a:cs typeface="Tahoma"/>
                <a:sym typeface="Tahoma"/>
              </a:rPr>
              <a:t>                </a:t>
            </a:r>
            <a:fld id="{00000000-1234-1234-1234-123412341234}" type="slidenum">
              <a:rPr b="1" i="0" lang="en" sz="1000" u="none" cap="none" strike="noStrike">
                <a:solidFill>
                  <a:srgbClr val="7F7F7F"/>
                </a:solidFill>
                <a:latin typeface="Tahoma"/>
                <a:ea typeface="Tahoma"/>
                <a:cs typeface="Tahoma"/>
                <a:sym typeface="Tahoma"/>
              </a:rPr>
              <a:t>‹#›</a:t>
            </a:fld>
            <a:endParaRPr b="1" i="0" sz="1000" u="none" cap="none" strike="noStrike">
              <a:solidFill>
                <a:srgbClr val="7F7F7F"/>
              </a:solidFill>
              <a:latin typeface="Tahoma"/>
              <a:ea typeface="Tahoma"/>
              <a:cs typeface="Tahoma"/>
              <a:sym typeface="Tahoma"/>
            </a:endParaRPr>
          </a:p>
        </p:txBody>
      </p:sp>
      <p:pic>
        <p:nvPicPr>
          <p:cNvPr id="155" name="Google Shape;155;p21"/>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s">
  <p:cSld name="TItle and Bullets">
    <p:spTree>
      <p:nvGrpSpPr>
        <p:cNvPr id="12" name="Shape 12"/>
        <p:cNvGrpSpPr/>
        <p:nvPr/>
      </p:nvGrpSpPr>
      <p:grpSpPr>
        <a:xfrm>
          <a:off x="0" y="0"/>
          <a:ext cx="0" cy="0"/>
          <a:chOff x="0" y="0"/>
          <a:chExt cx="0" cy="0"/>
        </a:xfrm>
      </p:grpSpPr>
      <p:sp>
        <p:nvSpPr>
          <p:cNvPr id="13" name="Google Shape;13;p3"/>
          <p:cNvSpPr txBox="1"/>
          <p:nvPr>
            <p:ph type="title"/>
          </p:nvPr>
        </p:nvSpPr>
        <p:spPr>
          <a:xfrm>
            <a:off x="533919" y="455555"/>
            <a:ext cx="8085300" cy="5091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4" name="Google Shape;14;p3"/>
          <p:cNvSpPr/>
          <p:nvPr/>
        </p:nvSpPr>
        <p:spPr>
          <a:xfrm>
            <a:off x="640080" y="965624"/>
            <a:ext cx="778200" cy="103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15" name="Google Shape;15;p3"/>
          <p:cNvSpPr txBox="1"/>
          <p:nvPr>
            <p:ph idx="1" type="body"/>
          </p:nvPr>
        </p:nvSpPr>
        <p:spPr>
          <a:xfrm>
            <a:off x="533919" y="1390650"/>
            <a:ext cx="8085300" cy="307770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90000"/>
              </a:lnSpc>
              <a:spcBef>
                <a:spcPts val="750"/>
              </a:spcBef>
              <a:spcAft>
                <a:spcPts val="0"/>
              </a:spcAft>
              <a:buClr>
                <a:schemeClr val="lt2"/>
              </a:buClr>
              <a:buSzPts val="1600"/>
              <a:buFont typeface="Noto Sans Symbols"/>
              <a:buChar char="▪"/>
              <a:defRPr b="0" i="0" sz="1600" u="none" cap="none" strike="noStrike">
                <a:solidFill>
                  <a:schemeClr val="dk1"/>
                </a:solidFill>
                <a:latin typeface="Tahoma"/>
                <a:ea typeface="Tahoma"/>
                <a:cs typeface="Tahoma"/>
                <a:sym typeface="Tahoma"/>
              </a:defRPr>
            </a:lvl1pPr>
            <a:lvl2pPr indent="-330200" lvl="1" marL="914400" marR="0" rtl="0" algn="l">
              <a:lnSpc>
                <a:spcPct val="90000"/>
              </a:lnSpc>
              <a:spcBef>
                <a:spcPts val="375"/>
              </a:spcBef>
              <a:spcAft>
                <a:spcPts val="0"/>
              </a:spcAft>
              <a:buClr>
                <a:schemeClr val="lt2"/>
              </a:buClr>
              <a:buSzPts val="1600"/>
              <a:buFont typeface="Courier New"/>
              <a:buChar char="o"/>
              <a:defRPr b="0" i="0" sz="1600" u="none" cap="none" strike="noStrike">
                <a:solidFill>
                  <a:schemeClr val="dk1"/>
                </a:solidFill>
                <a:latin typeface="Tahoma"/>
                <a:ea typeface="Tahoma"/>
                <a:cs typeface="Tahoma"/>
                <a:sym typeface="Tahoma"/>
              </a:defRPr>
            </a:lvl2pPr>
            <a:lvl3pPr indent="-330200" lvl="2" marL="1371600" marR="0" rtl="0" algn="l">
              <a:lnSpc>
                <a:spcPct val="90000"/>
              </a:lnSpc>
              <a:spcBef>
                <a:spcPts val="375"/>
              </a:spcBef>
              <a:spcAft>
                <a:spcPts val="0"/>
              </a:spcAft>
              <a:buClr>
                <a:schemeClr val="lt2"/>
              </a:buClr>
              <a:buSzPts val="1600"/>
              <a:buFont typeface="Arial"/>
              <a:buChar char="•"/>
              <a:defRPr b="0" i="0" sz="16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pic>
        <p:nvPicPr>
          <p:cNvPr id="16" name="Google Shape;16;p3"/>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
        <p:nvSpPr>
          <p:cNvPr id="17" name="Google Shape;17;p3"/>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rgbClr val="7F7F7F"/>
                </a:solidFill>
                <a:latin typeface="Tahoma"/>
                <a:ea typeface="Tahoma"/>
                <a:cs typeface="Tahoma"/>
                <a:sym typeface="Tahoma"/>
              </a:rPr>
              <a:t>                </a:t>
            </a:r>
            <a:fld id="{00000000-1234-1234-1234-123412341234}" type="slidenum">
              <a:rPr b="1" i="0" lang="en" sz="1000" u="none" cap="none" strike="noStrike">
                <a:solidFill>
                  <a:srgbClr val="7F7F7F"/>
                </a:solidFill>
                <a:latin typeface="Tahoma"/>
                <a:ea typeface="Tahoma"/>
                <a:cs typeface="Tahoma"/>
                <a:sym typeface="Tahoma"/>
              </a:rPr>
              <a:t>‹#›</a:t>
            </a:fld>
            <a:endParaRPr b="1" i="0" sz="1000" u="none" cap="none" strike="noStrike">
              <a:solidFill>
                <a:srgbClr val="7F7F7F"/>
              </a:solidFill>
              <a:latin typeface="Tahoma"/>
              <a:ea typeface="Tahoma"/>
              <a:cs typeface="Tahoma"/>
              <a:sym typeface="Tahoma"/>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tems and Text - Numbers">
  <p:cSld name="3 Items and Text - Numbers">
    <p:spTree>
      <p:nvGrpSpPr>
        <p:cNvPr id="156" name="Shape 156"/>
        <p:cNvGrpSpPr/>
        <p:nvPr/>
      </p:nvGrpSpPr>
      <p:grpSpPr>
        <a:xfrm>
          <a:off x="0" y="0"/>
          <a:ext cx="0" cy="0"/>
          <a:chOff x="0" y="0"/>
          <a:chExt cx="0" cy="0"/>
        </a:xfrm>
      </p:grpSpPr>
      <p:sp>
        <p:nvSpPr>
          <p:cNvPr id="157" name="Google Shape;157;p22"/>
          <p:cNvSpPr txBox="1"/>
          <p:nvPr>
            <p:ph type="title"/>
          </p:nvPr>
        </p:nvSpPr>
        <p:spPr>
          <a:xfrm>
            <a:off x="533919" y="455555"/>
            <a:ext cx="8085300" cy="5091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58" name="Google Shape;158;p22"/>
          <p:cNvSpPr/>
          <p:nvPr/>
        </p:nvSpPr>
        <p:spPr>
          <a:xfrm>
            <a:off x="640080" y="966682"/>
            <a:ext cx="778200" cy="103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159" name="Google Shape;159;p22"/>
          <p:cNvSpPr txBox="1"/>
          <p:nvPr>
            <p:ph idx="1" type="body"/>
          </p:nvPr>
        </p:nvSpPr>
        <p:spPr>
          <a:xfrm>
            <a:off x="536331" y="1411274"/>
            <a:ext cx="778200" cy="509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2"/>
              </a:buClr>
              <a:buSzPts val="3000"/>
              <a:buFont typeface="Arial"/>
              <a:buNone/>
              <a:defRPr b="1" i="0" sz="3000" u="none" cap="none" strike="noStrike">
                <a:solidFill>
                  <a:schemeClr val="dk2"/>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60" name="Google Shape;160;p22"/>
          <p:cNvSpPr txBox="1"/>
          <p:nvPr>
            <p:ph idx="2" type="body"/>
          </p:nvPr>
        </p:nvSpPr>
        <p:spPr>
          <a:xfrm>
            <a:off x="1454034" y="1411274"/>
            <a:ext cx="1580400" cy="509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lt2"/>
              </a:buClr>
              <a:buSzPts val="1600"/>
              <a:buFont typeface="Arial"/>
              <a:buNone/>
              <a:defRPr b="1" i="0" sz="1600" u="none" cap="none" strike="noStrike">
                <a:solidFill>
                  <a:schemeClr val="lt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61" name="Google Shape;161;p22"/>
          <p:cNvSpPr txBox="1"/>
          <p:nvPr>
            <p:ph idx="3" type="body"/>
          </p:nvPr>
        </p:nvSpPr>
        <p:spPr>
          <a:xfrm>
            <a:off x="536331" y="2244604"/>
            <a:ext cx="2498100" cy="231780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90000"/>
              </a:lnSpc>
              <a:spcBef>
                <a:spcPts val="750"/>
              </a:spcBef>
              <a:spcAft>
                <a:spcPts val="0"/>
              </a:spcAft>
              <a:buClr>
                <a:schemeClr val="lt2"/>
              </a:buClr>
              <a:buSzPts val="1600"/>
              <a:buFont typeface="Noto Sans Symbols"/>
              <a:buChar char="▪"/>
              <a:defRPr b="0" i="0" sz="1600" u="none" cap="none" strike="noStrike">
                <a:solidFill>
                  <a:schemeClr val="dk1"/>
                </a:solidFill>
                <a:latin typeface="Tahoma"/>
                <a:ea typeface="Tahoma"/>
                <a:cs typeface="Tahoma"/>
                <a:sym typeface="Tahoma"/>
              </a:defRPr>
            </a:lvl1pPr>
            <a:lvl2pPr indent="-330200" lvl="1" marL="914400" marR="0" rtl="0" algn="l">
              <a:lnSpc>
                <a:spcPct val="90000"/>
              </a:lnSpc>
              <a:spcBef>
                <a:spcPts val="375"/>
              </a:spcBef>
              <a:spcAft>
                <a:spcPts val="0"/>
              </a:spcAft>
              <a:buClr>
                <a:schemeClr val="lt2"/>
              </a:buClr>
              <a:buSzPts val="1600"/>
              <a:buFont typeface="Courier New"/>
              <a:buChar char="o"/>
              <a:defRPr b="0" i="0" sz="1600" u="none" cap="none" strike="noStrike">
                <a:solidFill>
                  <a:schemeClr val="dk1"/>
                </a:solidFill>
                <a:latin typeface="Tahoma"/>
                <a:ea typeface="Tahoma"/>
                <a:cs typeface="Tahoma"/>
                <a:sym typeface="Tahoma"/>
              </a:defRPr>
            </a:lvl2pPr>
            <a:lvl3pPr indent="-330200" lvl="2" marL="1371600" marR="0" rtl="0" algn="l">
              <a:lnSpc>
                <a:spcPct val="90000"/>
              </a:lnSpc>
              <a:spcBef>
                <a:spcPts val="375"/>
              </a:spcBef>
              <a:spcAft>
                <a:spcPts val="0"/>
              </a:spcAft>
              <a:buClr>
                <a:schemeClr val="lt2"/>
              </a:buClr>
              <a:buSzPts val="1600"/>
              <a:buFont typeface="Arial"/>
              <a:buChar char="•"/>
              <a:defRPr b="0" i="0" sz="16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62" name="Google Shape;162;p22"/>
          <p:cNvSpPr txBox="1"/>
          <p:nvPr>
            <p:ph idx="4" type="body"/>
          </p:nvPr>
        </p:nvSpPr>
        <p:spPr>
          <a:xfrm>
            <a:off x="3322948" y="1411274"/>
            <a:ext cx="778200" cy="509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2"/>
              </a:buClr>
              <a:buSzPts val="3000"/>
              <a:buFont typeface="Arial"/>
              <a:buNone/>
              <a:defRPr b="1" i="0" sz="3000" u="none" cap="none" strike="noStrike">
                <a:solidFill>
                  <a:schemeClr val="dk2"/>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63" name="Google Shape;163;p22"/>
          <p:cNvSpPr txBox="1"/>
          <p:nvPr>
            <p:ph idx="5" type="body"/>
          </p:nvPr>
        </p:nvSpPr>
        <p:spPr>
          <a:xfrm>
            <a:off x="4240650" y="1411274"/>
            <a:ext cx="1580400" cy="509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lt2"/>
              </a:buClr>
              <a:buSzPts val="1600"/>
              <a:buFont typeface="Arial"/>
              <a:buNone/>
              <a:defRPr b="1" i="0" sz="1600" u="none" cap="none" strike="noStrike">
                <a:solidFill>
                  <a:schemeClr val="lt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64" name="Google Shape;164;p22"/>
          <p:cNvSpPr txBox="1"/>
          <p:nvPr>
            <p:ph idx="6" type="body"/>
          </p:nvPr>
        </p:nvSpPr>
        <p:spPr>
          <a:xfrm>
            <a:off x="3322948" y="2244604"/>
            <a:ext cx="2498100" cy="231780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90000"/>
              </a:lnSpc>
              <a:spcBef>
                <a:spcPts val="750"/>
              </a:spcBef>
              <a:spcAft>
                <a:spcPts val="0"/>
              </a:spcAft>
              <a:buClr>
                <a:schemeClr val="lt2"/>
              </a:buClr>
              <a:buSzPts val="1600"/>
              <a:buFont typeface="Noto Sans Symbols"/>
              <a:buChar char="▪"/>
              <a:defRPr b="0" i="0" sz="1600" u="none" cap="none" strike="noStrike">
                <a:solidFill>
                  <a:schemeClr val="dk1"/>
                </a:solidFill>
                <a:latin typeface="Tahoma"/>
                <a:ea typeface="Tahoma"/>
                <a:cs typeface="Tahoma"/>
                <a:sym typeface="Tahoma"/>
              </a:defRPr>
            </a:lvl1pPr>
            <a:lvl2pPr indent="-330200" lvl="1" marL="914400" marR="0" rtl="0" algn="l">
              <a:lnSpc>
                <a:spcPct val="90000"/>
              </a:lnSpc>
              <a:spcBef>
                <a:spcPts val="375"/>
              </a:spcBef>
              <a:spcAft>
                <a:spcPts val="0"/>
              </a:spcAft>
              <a:buClr>
                <a:schemeClr val="lt2"/>
              </a:buClr>
              <a:buSzPts val="1600"/>
              <a:buFont typeface="Courier New"/>
              <a:buChar char="o"/>
              <a:defRPr b="0" i="0" sz="1600" u="none" cap="none" strike="noStrike">
                <a:solidFill>
                  <a:schemeClr val="dk1"/>
                </a:solidFill>
                <a:latin typeface="Tahoma"/>
                <a:ea typeface="Tahoma"/>
                <a:cs typeface="Tahoma"/>
                <a:sym typeface="Tahoma"/>
              </a:defRPr>
            </a:lvl2pPr>
            <a:lvl3pPr indent="-330200" lvl="2" marL="1371600" marR="0" rtl="0" algn="l">
              <a:lnSpc>
                <a:spcPct val="90000"/>
              </a:lnSpc>
              <a:spcBef>
                <a:spcPts val="375"/>
              </a:spcBef>
              <a:spcAft>
                <a:spcPts val="0"/>
              </a:spcAft>
              <a:buClr>
                <a:schemeClr val="lt2"/>
              </a:buClr>
              <a:buSzPts val="1600"/>
              <a:buFont typeface="Arial"/>
              <a:buChar char="•"/>
              <a:defRPr b="0" i="0" sz="16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65" name="Google Shape;165;p22"/>
          <p:cNvSpPr txBox="1"/>
          <p:nvPr>
            <p:ph idx="7" type="body"/>
          </p:nvPr>
        </p:nvSpPr>
        <p:spPr>
          <a:xfrm>
            <a:off x="6109566" y="1411274"/>
            <a:ext cx="778200" cy="509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2"/>
              </a:buClr>
              <a:buSzPts val="3000"/>
              <a:buFont typeface="Arial"/>
              <a:buNone/>
              <a:defRPr b="1" i="0" sz="3000" u="none" cap="none" strike="noStrike">
                <a:solidFill>
                  <a:schemeClr val="dk2"/>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66" name="Google Shape;166;p22"/>
          <p:cNvSpPr txBox="1"/>
          <p:nvPr>
            <p:ph idx="8" type="body"/>
          </p:nvPr>
        </p:nvSpPr>
        <p:spPr>
          <a:xfrm>
            <a:off x="7027269" y="1411274"/>
            <a:ext cx="1580400" cy="509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lt2"/>
              </a:buClr>
              <a:buSzPts val="1600"/>
              <a:buFont typeface="Arial"/>
              <a:buNone/>
              <a:defRPr b="1" i="0" sz="1600" u="none" cap="none" strike="noStrike">
                <a:solidFill>
                  <a:schemeClr val="lt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67" name="Google Shape;167;p22"/>
          <p:cNvSpPr txBox="1"/>
          <p:nvPr>
            <p:ph idx="9" type="body"/>
          </p:nvPr>
        </p:nvSpPr>
        <p:spPr>
          <a:xfrm>
            <a:off x="6109566" y="2244604"/>
            <a:ext cx="2498100" cy="231780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90000"/>
              </a:lnSpc>
              <a:spcBef>
                <a:spcPts val="750"/>
              </a:spcBef>
              <a:spcAft>
                <a:spcPts val="0"/>
              </a:spcAft>
              <a:buClr>
                <a:schemeClr val="lt2"/>
              </a:buClr>
              <a:buSzPts val="1600"/>
              <a:buFont typeface="Noto Sans Symbols"/>
              <a:buChar char="▪"/>
              <a:defRPr b="0" i="0" sz="1600" u="none" cap="none" strike="noStrike">
                <a:solidFill>
                  <a:schemeClr val="dk1"/>
                </a:solidFill>
                <a:latin typeface="Tahoma"/>
                <a:ea typeface="Tahoma"/>
                <a:cs typeface="Tahoma"/>
                <a:sym typeface="Tahoma"/>
              </a:defRPr>
            </a:lvl1pPr>
            <a:lvl2pPr indent="-330200" lvl="1" marL="914400" marR="0" rtl="0" algn="l">
              <a:lnSpc>
                <a:spcPct val="90000"/>
              </a:lnSpc>
              <a:spcBef>
                <a:spcPts val="375"/>
              </a:spcBef>
              <a:spcAft>
                <a:spcPts val="0"/>
              </a:spcAft>
              <a:buClr>
                <a:schemeClr val="lt2"/>
              </a:buClr>
              <a:buSzPts val="1600"/>
              <a:buFont typeface="Courier New"/>
              <a:buChar char="o"/>
              <a:defRPr b="0" i="0" sz="1600" u="none" cap="none" strike="noStrike">
                <a:solidFill>
                  <a:schemeClr val="dk1"/>
                </a:solidFill>
                <a:latin typeface="Tahoma"/>
                <a:ea typeface="Tahoma"/>
                <a:cs typeface="Tahoma"/>
                <a:sym typeface="Tahoma"/>
              </a:defRPr>
            </a:lvl2pPr>
            <a:lvl3pPr indent="-330200" lvl="2" marL="1371600" marR="0" rtl="0" algn="l">
              <a:lnSpc>
                <a:spcPct val="90000"/>
              </a:lnSpc>
              <a:spcBef>
                <a:spcPts val="375"/>
              </a:spcBef>
              <a:spcAft>
                <a:spcPts val="0"/>
              </a:spcAft>
              <a:buClr>
                <a:schemeClr val="lt2"/>
              </a:buClr>
              <a:buSzPts val="1600"/>
              <a:buFont typeface="Arial"/>
              <a:buChar char="•"/>
              <a:defRPr b="0" i="0" sz="16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68" name="Google Shape;168;p22"/>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rgbClr val="7F7F7F"/>
                </a:solidFill>
                <a:latin typeface="Tahoma"/>
                <a:ea typeface="Tahoma"/>
                <a:cs typeface="Tahoma"/>
                <a:sym typeface="Tahoma"/>
              </a:rPr>
              <a:t>                </a:t>
            </a:r>
            <a:fld id="{00000000-1234-1234-1234-123412341234}" type="slidenum">
              <a:rPr b="1" i="0" lang="en" sz="1000" u="none" cap="none" strike="noStrike">
                <a:solidFill>
                  <a:srgbClr val="7F7F7F"/>
                </a:solidFill>
                <a:latin typeface="Tahoma"/>
                <a:ea typeface="Tahoma"/>
                <a:cs typeface="Tahoma"/>
                <a:sym typeface="Tahoma"/>
              </a:rPr>
              <a:t>‹#›</a:t>
            </a:fld>
            <a:endParaRPr b="1" i="0" sz="1000" u="none" cap="none" strike="noStrike">
              <a:solidFill>
                <a:srgbClr val="7F7F7F"/>
              </a:solidFill>
              <a:latin typeface="Tahoma"/>
              <a:ea typeface="Tahoma"/>
              <a:cs typeface="Tahoma"/>
              <a:sym typeface="Tahoma"/>
            </a:endParaRPr>
          </a:p>
        </p:txBody>
      </p:sp>
      <p:pic>
        <p:nvPicPr>
          <p:cNvPr id="169" name="Google Shape;169;p22"/>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tems and Text - Simple">
  <p:cSld name="4 Items and Text - Simple">
    <p:spTree>
      <p:nvGrpSpPr>
        <p:cNvPr id="170" name="Shape 170"/>
        <p:cNvGrpSpPr/>
        <p:nvPr/>
      </p:nvGrpSpPr>
      <p:grpSpPr>
        <a:xfrm>
          <a:off x="0" y="0"/>
          <a:ext cx="0" cy="0"/>
          <a:chOff x="0" y="0"/>
          <a:chExt cx="0" cy="0"/>
        </a:xfrm>
      </p:grpSpPr>
      <p:sp>
        <p:nvSpPr>
          <p:cNvPr id="171" name="Google Shape;171;p23"/>
          <p:cNvSpPr txBox="1"/>
          <p:nvPr>
            <p:ph type="title"/>
          </p:nvPr>
        </p:nvSpPr>
        <p:spPr>
          <a:xfrm>
            <a:off x="533919" y="455555"/>
            <a:ext cx="8085300" cy="5091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72" name="Google Shape;172;p23"/>
          <p:cNvSpPr/>
          <p:nvPr/>
        </p:nvSpPr>
        <p:spPr>
          <a:xfrm>
            <a:off x="640080" y="966682"/>
            <a:ext cx="778200" cy="103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173" name="Google Shape;173;p23"/>
          <p:cNvSpPr txBox="1"/>
          <p:nvPr>
            <p:ph idx="1" type="body"/>
          </p:nvPr>
        </p:nvSpPr>
        <p:spPr>
          <a:xfrm>
            <a:off x="536330" y="1463046"/>
            <a:ext cx="1817700" cy="270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lt2"/>
              </a:buClr>
              <a:buSzPts val="1600"/>
              <a:buFont typeface="Arial"/>
              <a:buNone/>
              <a:defRPr b="1" i="0" sz="1600" u="none" cap="none" strike="noStrike">
                <a:solidFill>
                  <a:schemeClr val="lt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74" name="Google Shape;174;p23"/>
          <p:cNvSpPr txBox="1"/>
          <p:nvPr>
            <p:ph idx="2" type="body"/>
          </p:nvPr>
        </p:nvSpPr>
        <p:spPr>
          <a:xfrm>
            <a:off x="536330" y="1947761"/>
            <a:ext cx="1817700" cy="25821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90000"/>
              </a:lnSpc>
              <a:spcBef>
                <a:spcPts val="750"/>
              </a:spcBef>
              <a:spcAft>
                <a:spcPts val="0"/>
              </a:spcAft>
              <a:buClr>
                <a:srgbClr val="69ACE5"/>
              </a:buClr>
              <a:buSzPts val="1400"/>
              <a:buFont typeface="Noto Sans Symbols"/>
              <a:buChar char="▪"/>
              <a:defRPr b="0" i="0" sz="1400" u="none" cap="none" strike="noStrike">
                <a:solidFill>
                  <a:schemeClr val="dk1"/>
                </a:solidFill>
                <a:latin typeface="Tahoma"/>
                <a:ea typeface="Tahoma"/>
                <a:cs typeface="Tahoma"/>
                <a:sym typeface="Tahoma"/>
              </a:defRPr>
            </a:lvl1pPr>
            <a:lvl2pPr indent="-317500" lvl="1" marL="914400" marR="0" rtl="0" algn="l">
              <a:lnSpc>
                <a:spcPct val="90000"/>
              </a:lnSpc>
              <a:spcBef>
                <a:spcPts val="375"/>
              </a:spcBef>
              <a:spcAft>
                <a:spcPts val="0"/>
              </a:spcAft>
              <a:buClr>
                <a:schemeClr val="lt2"/>
              </a:buClr>
              <a:buSzPts val="1400"/>
              <a:buFont typeface="Courier New"/>
              <a:buChar char="o"/>
              <a:defRPr b="0" i="0" sz="14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75" name="Google Shape;175;p23"/>
          <p:cNvSpPr txBox="1"/>
          <p:nvPr>
            <p:ph idx="3" type="body"/>
          </p:nvPr>
        </p:nvSpPr>
        <p:spPr>
          <a:xfrm>
            <a:off x="2614968" y="1447994"/>
            <a:ext cx="1817700" cy="270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2"/>
              </a:buClr>
              <a:buSzPts val="1600"/>
              <a:buFont typeface="Arial"/>
              <a:buNone/>
              <a:defRPr b="1" i="0" sz="1600" u="none" cap="none" strike="noStrike">
                <a:solidFill>
                  <a:schemeClr val="dk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76" name="Google Shape;176;p23"/>
          <p:cNvSpPr txBox="1"/>
          <p:nvPr>
            <p:ph idx="4" type="body"/>
          </p:nvPr>
        </p:nvSpPr>
        <p:spPr>
          <a:xfrm>
            <a:off x="2614968" y="1932709"/>
            <a:ext cx="1817700" cy="25821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90000"/>
              </a:lnSpc>
              <a:spcBef>
                <a:spcPts val="750"/>
              </a:spcBef>
              <a:spcAft>
                <a:spcPts val="0"/>
              </a:spcAft>
              <a:buClr>
                <a:schemeClr val="dk2"/>
              </a:buClr>
              <a:buSzPts val="1400"/>
              <a:buFont typeface="Noto Sans Symbols"/>
              <a:buChar char="▪"/>
              <a:defRPr b="0" i="0" sz="1400" u="none" cap="none" strike="noStrike">
                <a:solidFill>
                  <a:schemeClr val="dk1"/>
                </a:solidFill>
                <a:latin typeface="Tahoma"/>
                <a:ea typeface="Tahoma"/>
                <a:cs typeface="Tahoma"/>
                <a:sym typeface="Tahoma"/>
              </a:defRPr>
            </a:lvl1pPr>
            <a:lvl2pPr indent="-317500" lvl="1" marL="914400" marR="0" rtl="0" algn="l">
              <a:lnSpc>
                <a:spcPct val="90000"/>
              </a:lnSpc>
              <a:spcBef>
                <a:spcPts val="375"/>
              </a:spcBef>
              <a:spcAft>
                <a:spcPts val="0"/>
              </a:spcAft>
              <a:buClr>
                <a:schemeClr val="dk2"/>
              </a:buClr>
              <a:buSzPts val="1400"/>
              <a:buFont typeface="Courier New"/>
              <a:buChar char="o"/>
              <a:defRPr b="0" i="0" sz="14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77" name="Google Shape;177;p23"/>
          <p:cNvSpPr txBox="1"/>
          <p:nvPr>
            <p:ph idx="5" type="body"/>
          </p:nvPr>
        </p:nvSpPr>
        <p:spPr>
          <a:xfrm>
            <a:off x="4693606" y="1447994"/>
            <a:ext cx="1817700" cy="270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lt2"/>
              </a:buClr>
              <a:buSzPts val="1600"/>
              <a:buFont typeface="Arial"/>
              <a:buNone/>
              <a:defRPr b="1" i="0" sz="1600" u="none" cap="none" strike="noStrike">
                <a:solidFill>
                  <a:schemeClr val="lt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78" name="Google Shape;178;p23"/>
          <p:cNvSpPr txBox="1"/>
          <p:nvPr>
            <p:ph idx="6" type="body"/>
          </p:nvPr>
        </p:nvSpPr>
        <p:spPr>
          <a:xfrm>
            <a:off x="4693606" y="1932709"/>
            <a:ext cx="1817700" cy="25821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90000"/>
              </a:lnSpc>
              <a:spcBef>
                <a:spcPts val="750"/>
              </a:spcBef>
              <a:spcAft>
                <a:spcPts val="0"/>
              </a:spcAft>
              <a:buClr>
                <a:srgbClr val="69ACE5"/>
              </a:buClr>
              <a:buSzPts val="1400"/>
              <a:buFont typeface="Noto Sans Symbols"/>
              <a:buChar char="▪"/>
              <a:defRPr b="0" i="0" sz="1400" u="none" cap="none" strike="noStrike">
                <a:solidFill>
                  <a:schemeClr val="dk1"/>
                </a:solidFill>
                <a:latin typeface="Tahoma"/>
                <a:ea typeface="Tahoma"/>
                <a:cs typeface="Tahoma"/>
                <a:sym typeface="Tahoma"/>
              </a:defRPr>
            </a:lvl1pPr>
            <a:lvl2pPr indent="-317500" lvl="1" marL="914400" marR="0" rtl="0" algn="l">
              <a:lnSpc>
                <a:spcPct val="90000"/>
              </a:lnSpc>
              <a:spcBef>
                <a:spcPts val="375"/>
              </a:spcBef>
              <a:spcAft>
                <a:spcPts val="0"/>
              </a:spcAft>
              <a:buClr>
                <a:schemeClr val="lt2"/>
              </a:buClr>
              <a:buSzPts val="1400"/>
              <a:buFont typeface="Courier New"/>
              <a:buChar char="o"/>
              <a:defRPr b="0" i="0" sz="14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79" name="Google Shape;179;p23"/>
          <p:cNvSpPr txBox="1"/>
          <p:nvPr>
            <p:ph idx="7" type="body"/>
          </p:nvPr>
        </p:nvSpPr>
        <p:spPr>
          <a:xfrm>
            <a:off x="6789823" y="1447994"/>
            <a:ext cx="1817700" cy="270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2"/>
              </a:buClr>
              <a:buSzPts val="1600"/>
              <a:buFont typeface="Arial"/>
              <a:buNone/>
              <a:defRPr b="1" i="0" sz="1600" u="none" cap="none" strike="noStrike">
                <a:solidFill>
                  <a:schemeClr val="dk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80" name="Google Shape;180;p23"/>
          <p:cNvSpPr txBox="1"/>
          <p:nvPr>
            <p:ph idx="8" type="body"/>
          </p:nvPr>
        </p:nvSpPr>
        <p:spPr>
          <a:xfrm>
            <a:off x="6789823" y="1932709"/>
            <a:ext cx="1817700" cy="25821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90000"/>
              </a:lnSpc>
              <a:spcBef>
                <a:spcPts val="750"/>
              </a:spcBef>
              <a:spcAft>
                <a:spcPts val="0"/>
              </a:spcAft>
              <a:buClr>
                <a:schemeClr val="dk2"/>
              </a:buClr>
              <a:buSzPts val="1400"/>
              <a:buFont typeface="Noto Sans Symbols"/>
              <a:buChar char="▪"/>
              <a:defRPr b="0" i="0" sz="1400" u="none" cap="none" strike="noStrike">
                <a:solidFill>
                  <a:schemeClr val="dk1"/>
                </a:solidFill>
                <a:latin typeface="Tahoma"/>
                <a:ea typeface="Tahoma"/>
                <a:cs typeface="Tahoma"/>
                <a:sym typeface="Tahoma"/>
              </a:defRPr>
            </a:lvl1pPr>
            <a:lvl2pPr indent="-317500" lvl="1" marL="914400" marR="0" rtl="0" algn="l">
              <a:lnSpc>
                <a:spcPct val="90000"/>
              </a:lnSpc>
              <a:spcBef>
                <a:spcPts val="375"/>
              </a:spcBef>
              <a:spcAft>
                <a:spcPts val="0"/>
              </a:spcAft>
              <a:buClr>
                <a:schemeClr val="dk2"/>
              </a:buClr>
              <a:buSzPts val="1400"/>
              <a:buFont typeface="Courier New"/>
              <a:buChar char="o"/>
              <a:defRPr b="0" i="0" sz="14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81" name="Google Shape;181;p23"/>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rgbClr val="7F7F7F"/>
                </a:solidFill>
                <a:latin typeface="Tahoma"/>
                <a:ea typeface="Tahoma"/>
                <a:cs typeface="Tahoma"/>
                <a:sym typeface="Tahoma"/>
              </a:rPr>
              <a:t>                </a:t>
            </a:r>
            <a:fld id="{00000000-1234-1234-1234-123412341234}" type="slidenum">
              <a:rPr b="1" i="0" lang="en" sz="1000" u="none" cap="none" strike="noStrike">
                <a:solidFill>
                  <a:srgbClr val="7F7F7F"/>
                </a:solidFill>
                <a:latin typeface="Tahoma"/>
                <a:ea typeface="Tahoma"/>
                <a:cs typeface="Tahoma"/>
                <a:sym typeface="Tahoma"/>
              </a:rPr>
              <a:t>‹#›</a:t>
            </a:fld>
            <a:endParaRPr b="1" i="0" sz="1000" u="none" cap="none" strike="noStrike">
              <a:solidFill>
                <a:srgbClr val="7F7F7F"/>
              </a:solidFill>
              <a:latin typeface="Tahoma"/>
              <a:ea typeface="Tahoma"/>
              <a:cs typeface="Tahoma"/>
              <a:sym typeface="Tahoma"/>
            </a:endParaRPr>
          </a:p>
        </p:txBody>
      </p:sp>
      <p:pic>
        <p:nvPicPr>
          <p:cNvPr id="182" name="Google Shape;182;p23"/>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tems and Text - Dark Blue">
  <p:cSld name="3 Items and Text - Dark Blue">
    <p:spTree>
      <p:nvGrpSpPr>
        <p:cNvPr id="183" name="Shape 183"/>
        <p:cNvGrpSpPr/>
        <p:nvPr/>
      </p:nvGrpSpPr>
      <p:grpSpPr>
        <a:xfrm>
          <a:off x="0" y="0"/>
          <a:ext cx="0" cy="0"/>
          <a:chOff x="0" y="0"/>
          <a:chExt cx="0" cy="0"/>
        </a:xfrm>
      </p:grpSpPr>
      <p:sp>
        <p:nvSpPr>
          <p:cNvPr id="184" name="Google Shape;184;p24"/>
          <p:cNvSpPr/>
          <p:nvPr/>
        </p:nvSpPr>
        <p:spPr>
          <a:xfrm>
            <a:off x="0" y="1322279"/>
            <a:ext cx="9144000" cy="2743200"/>
          </a:xfrm>
          <a:prstGeom prst="rect">
            <a:avLst/>
          </a:prstGeom>
          <a:solidFill>
            <a:schemeClr val="dk2"/>
          </a:solidFill>
          <a:ln>
            <a:noFill/>
          </a:ln>
        </p:spPr>
        <p:txBody>
          <a:bodyPr anchorCtr="0" anchor="ctr" bIns="22850" lIns="45700" spcFirstLastPara="1" rIns="45700" wrap="square" tIns="22850">
            <a:noAutofit/>
          </a:bodyPr>
          <a:lstStyle/>
          <a:p>
            <a:pPr indent="0" lvl="0" marL="0" marR="0" rtl="0" algn="ctr">
              <a:spcBef>
                <a:spcPts val="0"/>
              </a:spcBef>
              <a:spcAft>
                <a:spcPts val="0"/>
              </a:spcAft>
              <a:buNone/>
            </a:pPr>
            <a:r>
              <a:t/>
            </a:r>
            <a:endParaRPr b="0" i="0" sz="1400" u="none" cap="none" strike="noStrike">
              <a:solidFill>
                <a:srgbClr val="F2F2F5"/>
              </a:solidFill>
              <a:latin typeface="Roboto"/>
              <a:ea typeface="Roboto"/>
              <a:cs typeface="Roboto"/>
              <a:sym typeface="Roboto"/>
            </a:endParaRPr>
          </a:p>
        </p:txBody>
      </p:sp>
      <p:sp>
        <p:nvSpPr>
          <p:cNvPr id="185" name="Google Shape;185;p24"/>
          <p:cNvSpPr/>
          <p:nvPr/>
        </p:nvSpPr>
        <p:spPr>
          <a:xfrm>
            <a:off x="640080" y="966682"/>
            <a:ext cx="778200" cy="103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186" name="Google Shape;186;p24"/>
          <p:cNvSpPr txBox="1"/>
          <p:nvPr>
            <p:ph type="title"/>
          </p:nvPr>
        </p:nvSpPr>
        <p:spPr>
          <a:xfrm>
            <a:off x="533919" y="455555"/>
            <a:ext cx="8085300" cy="5091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87" name="Google Shape;187;p24"/>
          <p:cNvSpPr txBox="1"/>
          <p:nvPr>
            <p:ph idx="1" type="body"/>
          </p:nvPr>
        </p:nvSpPr>
        <p:spPr>
          <a:xfrm>
            <a:off x="592988" y="2118249"/>
            <a:ext cx="2101800" cy="3168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lt2"/>
              </a:buClr>
              <a:buSzPts val="2000"/>
              <a:buFont typeface="Arial"/>
              <a:buNone/>
              <a:defRPr b="1" i="0" sz="2000" u="none" cap="none" strike="noStrike">
                <a:solidFill>
                  <a:schemeClr val="lt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88" name="Google Shape;188;p24"/>
          <p:cNvSpPr txBox="1"/>
          <p:nvPr>
            <p:ph idx="2" type="body"/>
          </p:nvPr>
        </p:nvSpPr>
        <p:spPr>
          <a:xfrm>
            <a:off x="592988" y="2498938"/>
            <a:ext cx="2101800" cy="11490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90000"/>
              </a:lnSpc>
              <a:spcBef>
                <a:spcPts val="750"/>
              </a:spcBef>
              <a:spcAft>
                <a:spcPts val="0"/>
              </a:spcAft>
              <a:buClr>
                <a:schemeClr val="lt1"/>
              </a:buClr>
              <a:buSzPts val="1200"/>
              <a:buFont typeface="Arial"/>
              <a:buNone/>
              <a:defRPr b="0" i="0" sz="120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89" name="Google Shape;189;p24"/>
          <p:cNvSpPr txBox="1"/>
          <p:nvPr>
            <p:ph idx="3" type="body"/>
          </p:nvPr>
        </p:nvSpPr>
        <p:spPr>
          <a:xfrm>
            <a:off x="3525730" y="2118249"/>
            <a:ext cx="2101800" cy="3168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lt2"/>
              </a:buClr>
              <a:buSzPts val="2000"/>
              <a:buFont typeface="Arial"/>
              <a:buNone/>
              <a:defRPr b="1" i="0" sz="2000" u="none" cap="none" strike="noStrike">
                <a:solidFill>
                  <a:schemeClr val="lt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90" name="Google Shape;190;p24"/>
          <p:cNvSpPr txBox="1"/>
          <p:nvPr>
            <p:ph idx="4" type="body"/>
          </p:nvPr>
        </p:nvSpPr>
        <p:spPr>
          <a:xfrm>
            <a:off x="3525729" y="2498938"/>
            <a:ext cx="2101800" cy="11490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90000"/>
              </a:lnSpc>
              <a:spcBef>
                <a:spcPts val="750"/>
              </a:spcBef>
              <a:spcAft>
                <a:spcPts val="0"/>
              </a:spcAft>
              <a:buClr>
                <a:schemeClr val="lt1"/>
              </a:buClr>
              <a:buSzPts val="1200"/>
              <a:buFont typeface="Arial"/>
              <a:buNone/>
              <a:defRPr b="0" i="0" sz="120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91" name="Google Shape;191;p24"/>
          <p:cNvSpPr txBox="1"/>
          <p:nvPr>
            <p:ph idx="5" type="body"/>
          </p:nvPr>
        </p:nvSpPr>
        <p:spPr>
          <a:xfrm>
            <a:off x="6488014" y="2118249"/>
            <a:ext cx="2101800" cy="3168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lt2"/>
              </a:buClr>
              <a:buSzPts val="2000"/>
              <a:buFont typeface="Arial"/>
              <a:buNone/>
              <a:defRPr b="1" i="0" sz="2000" u="none" cap="none" strike="noStrike">
                <a:solidFill>
                  <a:schemeClr val="lt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92" name="Google Shape;192;p24"/>
          <p:cNvSpPr txBox="1"/>
          <p:nvPr>
            <p:ph idx="6" type="body"/>
          </p:nvPr>
        </p:nvSpPr>
        <p:spPr>
          <a:xfrm>
            <a:off x="6488014" y="2498938"/>
            <a:ext cx="2101800" cy="11490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90000"/>
              </a:lnSpc>
              <a:spcBef>
                <a:spcPts val="750"/>
              </a:spcBef>
              <a:spcAft>
                <a:spcPts val="0"/>
              </a:spcAft>
              <a:buClr>
                <a:schemeClr val="lt1"/>
              </a:buClr>
              <a:buSzPts val="1200"/>
              <a:buFont typeface="Arial"/>
              <a:buNone/>
              <a:defRPr b="0" i="0" sz="120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93" name="Google Shape;193;p24"/>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rgbClr val="7F7F7F"/>
                </a:solidFill>
                <a:latin typeface="Tahoma"/>
                <a:ea typeface="Tahoma"/>
                <a:cs typeface="Tahoma"/>
                <a:sym typeface="Tahoma"/>
              </a:rPr>
              <a:t>                </a:t>
            </a:r>
            <a:fld id="{00000000-1234-1234-1234-123412341234}" type="slidenum">
              <a:rPr b="1" i="0" lang="en" sz="1000" u="none" cap="none" strike="noStrike">
                <a:solidFill>
                  <a:srgbClr val="7F7F7F"/>
                </a:solidFill>
                <a:latin typeface="Tahoma"/>
                <a:ea typeface="Tahoma"/>
                <a:cs typeface="Tahoma"/>
                <a:sym typeface="Tahoma"/>
              </a:rPr>
              <a:t>‹#›</a:t>
            </a:fld>
            <a:endParaRPr b="1" i="0" sz="1000" u="none" cap="none" strike="noStrike">
              <a:solidFill>
                <a:srgbClr val="7F7F7F"/>
              </a:solidFill>
              <a:latin typeface="Tahoma"/>
              <a:ea typeface="Tahoma"/>
              <a:cs typeface="Tahoma"/>
              <a:sym typeface="Tahoma"/>
            </a:endParaRPr>
          </a:p>
        </p:txBody>
      </p:sp>
      <p:pic>
        <p:nvPicPr>
          <p:cNvPr id="194" name="Google Shape;194;p24"/>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Tree>
  </p:cSld>
  <p:clrMapOvr>
    <a:masterClrMapping/>
  </p:clrMapOvr>
  <mc:AlternateContent>
    <mc:Choice Requires="p14">
      <p:transition spd="slow" p14:dur="2500">
        <p14:flip dir="l"/>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tems and Image" showMasterSp="0">
  <p:cSld name="4 Items and Image">
    <p:spTree>
      <p:nvGrpSpPr>
        <p:cNvPr id="195" name="Shape 195"/>
        <p:cNvGrpSpPr/>
        <p:nvPr/>
      </p:nvGrpSpPr>
      <p:grpSpPr>
        <a:xfrm>
          <a:off x="0" y="0"/>
          <a:ext cx="0" cy="0"/>
          <a:chOff x="0" y="0"/>
          <a:chExt cx="0" cy="0"/>
        </a:xfrm>
      </p:grpSpPr>
      <p:sp>
        <p:nvSpPr>
          <p:cNvPr id="196" name="Google Shape;196;p25"/>
          <p:cNvSpPr/>
          <p:nvPr/>
        </p:nvSpPr>
        <p:spPr>
          <a:xfrm>
            <a:off x="0" y="0"/>
            <a:ext cx="4572000" cy="5143500"/>
          </a:xfrm>
          <a:prstGeom prst="rect">
            <a:avLst/>
          </a:prstGeom>
          <a:solidFill>
            <a:schemeClr val="dk2"/>
          </a:solidFill>
          <a:ln>
            <a:noFill/>
          </a:ln>
        </p:spPr>
        <p:txBody>
          <a:bodyPr anchorCtr="0" anchor="ctr" bIns="22850" lIns="45700" spcFirstLastPara="1" rIns="45700" wrap="square" tIns="22850">
            <a:noAutofit/>
          </a:bodyPr>
          <a:lstStyle/>
          <a:p>
            <a:pPr indent="0" lvl="0" marL="0" marR="0" rtl="0" algn="ctr">
              <a:spcBef>
                <a:spcPts val="0"/>
              </a:spcBef>
              <a:spcAft>
                <a:spcPts val="0"/>
              </a:spcAft>
              <a:buNone/>
            </a:pPr>
            <a:r>
              <a:t/>
            </a:r>
            <a:endParaRPr b="0" i="0" sz="1400" u="none" cap="none" strike="noStrike">
              <a:solidFill>
                <a:srgbClr val="0A091B"/>
              </a:solidFill>
              <a:latin typeface="Roboto"/>
              <a:ea typeface="Roboto"/>
              <a:cs typeface="Roboto"/>
              <a:sym typeface="Roboto"/>
            </a:endParaRPr>
          </a:p>
        </p:txBody>
      </p:sp>
      <p:sp>
        <p:nvSpPr>
          <p:cNvPr id="197" name="Google Shape;197;p25"/>
          <p:cNvSpPr txBox="1"/>
          <p:nvPr>
            <p:ph type="title"/>
          </p:nvPr>
        </p:nvSpPr>
        <p:spPr>
          <a:xfrm>
            <a:off x="339437" y="301943"/>
            <a:ext cx="3706800" cy="7791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lt1"/>
              </a:buClr>
              <a:buSzPts val="3000"/>
              <a:buFont typeface="Tahoma"/>
              <a:buNone/>
              <a:defRPr b="1" i="0" sz="3000" u="none" cap="none" strike="noStrike">
                <a:solidFill>
                  <a:schemeClr val="lt1"/>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98" name="Google Shape;198;p25"/>
          <p:cNvSpPr/>
          <p:nvPr/>
        </p:nvSpPr>
        <p:spPr>
          <a:xfrm>
            <a:off x="411480" y="1083327"/>
            <a:ext cx="778200" cy="103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Tahoma"/>
              <a:ea typeface="Tahoma"/>
              <a:cs typeface="Tahoma"/>
              <a:sym typeface="Tahoma"/>
            </a:endParaRPr>
          </a:p>
        </p:txBody>
      </p:sp>
      <p:sp>
        <p:nvSpPr>
          <p:cNvPr id="199" name="Google Shape;199;p25"/>
          <p:cNvSpPr/>
          <p:nvPr>
            <p:ph idx="2" type="pic"/>
          </p:nvPr>
        </p:nvSpPr>
        <p:spPr>
          <a:xfrm>
            <a:off x="4572000" y="0"/>
            <a:ext cx="4572000" cy="5143500"/>
          </a:xfrm>
          <a:prstGeom prst="rect">
            <a:avLst/>
          </a:prstGeom>
          <a:noFill/>
          <a:ln>
            <a:noFill/>
          </a:ln>
        </p:spPr>
      </p:sp>
      <p:sp>
        <p:nvSpPr>
          <p:cNvPr id="200" name="Google Shape;200;p25"/>
          <p:cNvSpPr txBox="1"/>
          <p:nvPr>
            <p:ph idx="1" type="body"/>
          </p:nvPr>
        </p:nvSpPr>
        <p:spPr>
          <a:xfrm>
            <a:off x="3145204" y="4907946"/>
            <a:ext cx="1426800" cy="200100"/>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90000"/>
              </a:lnSpc>
              <a:spcBef>
                <a:spcPts val="750"/>
              </a:spcBef>
              <a:spcAft>
                <a:spcPts val="0"/>
              </a:spcAft>
              <a:buClr>
                <a:schemeClr val="lt1"/>
              </a:buClr>
              <a:buSzPts val="700"/>
              <a:buFont typeface="Arial"/>
              <a:buNone/>
              <a:defRPr b="0" i="0" sz="7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2pPr>
            <a:lvl3pPr indent="-228600" lvl="2" marL="13716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01" name="Google Shape;201;p25"/>
          <p:cNvSpPr txBox="1"/>
          <p:nvPr>
            <p:ph idx="3" type="body"/>
          </p:nvPr>
        </p:nvSpPr>
        <p:spPr>
          <a:xfrm>
            <a:off x="1414656" y="1428826"/>
            <a:ext cx="2631600" cy="3201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lt2"/>
              </a:buClr>
              <a:buSzPts val="1600"/>
              <a:buFont typeface="Arial"/>
              <a:buNone/>
              <a:defRPr b="1" i="0" sz="1600" u="none" cap="none" strike="noStrike">
                <a:solidFill>
                  <a:schemeClr val="lt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02" name="Google Shape;202;p25"/>
          <p:cNvSpPr txBox="1"/>
          <p:nvPr>
            <p:ph idx="4" type="body"/>
          </p:nvPr>
        </p:nvSpPr>
        <p:spPr>
          <a:xfrm>
            <a:off x="1414656" y="1762138"/>
            <a:ext cx="2631600" cy="3657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lt1"/>
              </a:buClr>
              <a:buSzPts val="1000"/>
              <a:buFont typeface="Arial"/>
              <a:buNone/>
              <a:defRPr b="0" i="0" sz="100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03" name="Google Shape;203;p25"/>
          <p:cNvSpPr txBox="1"/>
          <p:nvPr>
            <p:ph idx="5" type="body"/>
          </p:nvPr>
        </p:nvSpPr>
        <p:spPr>
          <a:xfrm>
            <a:off x="1414656" y="2322869"/>
            <a:ext cx="2631600" cy="3201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lt2"/>
              </a:buClr>
              <a:buSzPts val="1500"/>
              <a:buFont typeface="Arial"/>
              <a:buNone/>
              <a:defRPr b="1" i="0" sz="1500" u="none" cap="none" strike="noStrike">
                <a:solidFill>
                  <a:schemeClr val="lt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04" name="Google Shape;204;p25"/>
          <p:cNvSpPr txBox="1"/>
          <p:nvPr>
            <p:ph idx="6" type="body"/>
          </p:nvPr>
        </p:nvSpPr>
        <p:spPr>
          <a:xfrm>
            <a:off x="1414656" y="2658089"/>
            <a:ext cx="2631600" cy="3657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lt1"/>
              </a:buClr>
              <a:buSzPts val="1000"/>
              <a:buFont typeface="Arial"/>
              <a:buNone/>
              <a:defRPr b="0" i="0" sz="100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05" name="Google Shape;205;p25"/>
          <p:cNvSpPr txBox="1"/>
          <p:nvPr>
            <p:ph idx="7" type="body"/>
          </p:nvPr>
        </p:nvSpPr>
        <p:spPr>
          <a:xfrm>
            <a:off x="1414656" y="3238702"/>
            <a:ext cx="2631600" cy="3201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lt2"/>
              </a:buClr>
              <a:buSzPts val="1500"/>
              <a:buFont typeface="Arial"/>
              <a:buNone/>
              <a:defRPr b="1" i="0" sz="1500" u="none" cap="none" strike="noStrike">
                <a:solidFill>
                  <a:schemeClr val="lt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06" name="Google Shape;206;p25"/>
          <p:cNvSpPr txBox="1"/>
          <p:nvPr>
            <p:ph idx="8" type="body"/>
          </p:nvPr>
        </p:nvSpPr>
        <p:spPr>
          <a:xfrm>
            <a:off x="1414656" y="3579468"/>
            <a:ext cx="2631600" cy="3657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lt1"/>
              </a:buClr>
              <a:buSzPts val="1000"/>
              <a:buFont typeface="Arial"/>
              <a:buNone/>
              <a:defRPr b="0" i="0" sz="100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07" name="Google Shape;207;p25"/>
          <p:cNvSpPr txBox="1"/>
          <p:nvPr>
            <p:ph idx="9" type="body"/>
          </p:nvPr>
        </p:nvSpPr>
        <p:spPr>
          <a:xfrm>
            <a:off x="1414656" y="4153894"/>
            <a:ext cx="2631600" cy="3201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lt2"/>
              </a:buClr>
              <a:buSzPts val="1500"/>
              <a:buFont typeface="Arial"/>
              <a:buNone/>
              <a:defRPr b="1" i="0" sz="1500" u="none" cap="none" strike="noStrike">
                <a:solidFill>
                  <a:schemeClr val="lt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08" name="Google Shape;208;p25"/>
          <p:cNvSpPr txBox="1"/>
          <p:nvPr>
            <p:ph idx="13" type="body"/>
          </p:nvPr>
        </p:nvSpPr>
        <p:spPr>
          <a:xfrm>
            <a:off x="1414656" y="4475797"/>
            <a:ext cx="2631600" cy="3657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lt1"/>
              </a:buClr>
              <a:buSzPts val="1000"/>
              <a:buFont typeface="Arial"/>
              <a:buNone/>
              <a:defRPr b="0" i="0" sz="100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09" name="Google Shape;209;p25"/>
          <p:cNvSpPr txBox="1"/>
          <p:nvPr/>
        </p:nvSpPr>
        <p:spPr>
          <a:xfrm>
            <a:off x="7891462" y="4735116"/>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chemeClr val="lt1"/>
                </a:solidFill>
                <a:latin typeface="Tahoma"/>
                <a:ea typeface="Tahoma"/>
                <a:cs typeface="Tahoma"/>
                <a:sym typeface="Tahoma"/>
              </a:rPr>
              <a:t>                </a:t>
            </a:r>
            <a:fld id="{00000000-1234-1234-1234-123412341234}" type="slidenum">
              <a:rPr b="1" i="0" lang="en" sz="1000" u="none" cap="none" strike="noStrike">
                <a:solidFill>
                  <a:schemeClr val="lt1"/>
                </a:solidFill>
                <a:latin typeface="Tahoma"/>
                <a:ea typeface="Tahoma"/>
                <a:cs typeface="Tahoma"/>
                <a:sym typeface="Tahoma"/>
              </a:rPr>
              <a:t>‹#›</a:t>
            </a:fld>
            <a:endParaRPr b="1" i="0" sz="1000" u="none" cap="none" strike="noStrike">
              <a:solidFill>
                <a:schemeClr val="lt1"/>
              </a:solidFill>
              <a:latin typeface="Tahoma"/>
              <a:ea typeface="Tahoma"/>
              <a:cs typeface="Tahoma"/>
              <a:sym typeface="Tahoma"/>
            </a:endParaRPr>
          </a:p>
        </p:txBody>
      </p:sp>
    </p:spTree>
  </p:cSld>
  <p:clrMapOvr>
    <a:masterClrMapping/>
  </p:clrMapOvr>
  <mc:AlternateContent>
    <mc:Choice Requires="p14">
      <p:transition spd="slow" p14:dur="2500">
        <p14:flip dir="l"/>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tems and Image - Light Blue" showMasterSp="0">
  <p:cSld name="4 Items and Image - Light Blue">
    <p:bg>
      <p:bgPr>
        <a:solidFill>
          <a:srgbClr val="69ACE5"/>
        </a:solidFill>
      </p:bgPr>
    </p:bg>
    <p:spTree>
      <p:nvGrpSpPr>
        <p:cNvPr id="210" name="Shape 210"/>
        <p:cNvGrpSpPr/>
        <p:nvPr/>
      </p:nvGrpSpPr>
      <p:grpSpPr>
        <a:xfrm>
          <a:off x="0" y="0"/>
          <a:ext cx="0" cy="0"/>
          <a:chOff x="0" y="0"/>
          <a:chExt cx="0" cy="0"/>
        </a:xfrm>
      </p:grpSpPr>
      <p:sp>
        <p:nvSpPr>
          <p:cNvPr id="211" name="Google Shape;211;p26"/>
          <p:cNvSpPr txBox="1"/>
          <p:nvPr>
            <p:ph type="title"/>
          </p:nvPr>
        </p:nvSpPr>
        <p:spPr>
          <a:xfrm>
            <a:off x="4980016" y="314264"/>
            <a:ext cx="3706800" cy="7683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lt1"/>
              </a:buClr>
              <a:buSzPts val="3000"/>
              <a:buFont typeface="Tahoma"/>
              <a:buNone/>
              <a:defRPr b="1" i="0" sz="3000" u="none" cap="none" strike="noStrike">
                <a:solidFill>
                  <a:schemeClr val="lt1"/>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12" name="Google Shape;212;p26"/>
          <p:cNvSpPr/>
          <p:nvPr>
            <p:ph idx="2" type="pic"/>
          </p:nvPr>
        </p:nvSpPr>
        <p:spPr>
          <a:xfrm>
            <a:off x="0" y="0"/>
            <a:ext cx="4572000" cy="5143500"/>
          </a:xfrm>
          <a:prstGeom prst="rect">
            <a:avLst/>
          </a:prstGeom>
          <a:noFill/>
          <a:ln>
            <a:noFill/>
          </a:ln>
        </p:spPr>
      </p:sp>
      <p:sp>
        <p:nvSpPr>
          <p:cNvPr id="213" name="Google Shape;213;p26"/>
          <p:cNvSpPr txBox="1"/>
          <p:nvPr>
            <p:ph idx="1" type="body"/>
          </p:nvPr>
        </p:nvSpPr>
        <p:spPr>
          <a:xfrm>
            <a:off x="4572000" y="4860169"/>
            <a:ext cx="1426800" cy="20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700"/>
              <a:buFont typeface="Arial"/>
              <a:buNone/>
              <a:defRPr b="0" i="0" sz="7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2pPr>
            <a:lvl3pPr indent="-228600" lvl="2" marL="13716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14" name="Google Shape;214;p26"/>
          <p:cNvSpPr/>
          <p:nvPr/>
        </p:nvSpPr>
        <p:spPr>
          <a:xfrm>
            <a:off x="5047488" y="1083767"/>
            <a:ext cx="778200" cy="1032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Tahoma"/>
              <a:ea typeface="Tahoma"/>
              <a:cs typeface="Tahoma"/>
              <a:sym typeface="Tahoma"/>
            </a:endParaRPr>
          </a:p>
        </p:txBody>
      </p:sp>
      <p:sp>
        <p:nvSpPr>
          <p:cNvPr id="215" name="Google Shape;215;p26"/>
          <p:cNvSpPr txBox="1"/>
          <p:nvPr>
            <p:ph idx="3" type="body"/>
          </p:nvPr>
        </p:nvSpPr>
        <p:spPr>
          <a:xfrm>
            <a:off x="5700906" y="1428826"/>
            <a:ext cx="2631600" cy="3201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dk2"/>
              </a:buClr>
              <a:buSzPts val="1600"/>
              <a:buFont typeface="Arial"/>
              <a:buNone/>
              <a:defRPr b="1" i="0" sz="1600" u="none" cap="none" strike="noStrike">
                <a:solidFill>
                  <a:schemeClr val="dk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16" name="Google Shape;216;p26"/>
          <p:cNvSpPr txBox="1"/>
          <p:nvPr>
            <p:ph idx="4" type="body"/>
          </p:nvPr>
        </p:nvSpPr>
        <p:spPr>
          <a:xfrm>
            <a:off x="5700906" y="1762138"/>
            <a:ext cx="2631600" cy="3657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lt1"/>
              </a:buClr>
              <a:buSzPts val="1000"/>
              <a:buFont typeface="Arial"/>
              <a:buNone/>
              <a:defRPr b="0" i="0" sz="100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17" name="Google Shape;217;p26"/>
          <p:cNvSpPr txBox="1"/>
          <p:nvPr>
            <p:ph idx="5" type="body"/>
          </p:nvPr>
        </p:nvSpPr>
        <p:spPr>
          <a:xfrm>
            <a:off x="5700906" y="2322869"/>
            <a:ext cx="2631600" cy="3201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dk2"/>
              </a:buClr>
              <a:buSzPts val="1500"/>
              <a:buFont typeface="Arial"/>
              <a:buNone/>
              <a:defRPr b="1" i="0" sz="1500" u="none" cap="none" strike="noStrike">
                <a:solidFill>
                  <a:schemeClr val="dk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18" name="Google Shape;218;p26"/>
          <p:cNvSpPr txBox="1"/>
          <p:nvPr>
            <p:ph idx="6" type="body"/>
          </p:nvPr>
        </p:nvSpPr>
        <p:spPr>
          <a:xfrm>
            <a:off x="5700906" y="2658089"/>
            <a:ext cx="2631600" cy="3657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lt1"/>
              </a:buClr>
              <a:buSzPts val="1000"/>
              <a:buFont typeface="Arial"/>
              <a:buNone/>
              <a:defRPr b="0" i="0" sz="100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19" name="Google Shape;219;p26"/>
          <p:cNvSpPr txBox="1"/>
          <p:nvPr>
            <p:ph idx="7" type="body"/>
          </p:nvPr>
        </p:nvSpPr>
        <p:spPr>
          <a:xfrm>
            <a:off x="5700906" y="3238702"/>
            <a:ext cx="2631600" cy="3201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dk2"/>
              </a:buClr>
              <a:buSzPts val="1500"/>
              <a:buFont typeface="Arial"/>
              <a:buNone/>
              <a:defRPr b="1" i="0" sz="1500" u="none" cap="none" strike="noStrike">
                <a:solidFill>
                  <a:schemeClr val="dk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20" name="Google Shape;220;p26"/>
          <p:cNvSpPr txBox="1"/>
          <p:nvPr>
            <p:ph idx="8" type="body"/>
          </p:nvPr>
        </p:nvSpPr>
        <p:spPr>
          <a:xfrm>
            <a:off x="5700906" y="3579468"/>
            <a:ext cx="2631600" cy="3657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lt1"/>
              </a:buClr>
              <a:buSzPts val="1000"/>
              <a:buFont typeface="Arial"/>
              <a:buNone/>
              <a:defRPr b="0" i="0" sz="100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21" name="Google Shape;221;p26"/>
          <p:cNvSpPr txBox="1"/>
          <p:nvPr>
            <p:ph idx="9" type="body"/>
          </p:nvPr>
        </p:nvSpPr>
        <p:spPr>
          <a:xfrm>
            <a:off x="5700906" y="4153894"/>
            <a:ext cx="2631600" cy="3201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dk2"/>
              </a:buClr>
              <a:buSzPts val="1500"/>
              <a:buFont typeface="Arial"/>
              <a:buNone/>
              <a:defRPr b="1" i="0" sz="1500" u="none" cap="none" strike="noStrike">
                <a:solidFill>
                  <a:schemeClr val="dk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22" name="Google Shape;222;p26"/>
          <p:cNvSpPr txBox="1"/>
          <p:nvPr>
            <p:ph idx="13" type="body"/>
          </p:nvPr>
        </p:nvSpPr>
        <p:spPr>
          <a:xfrm>
            <a:off x="5700906" y="4475797"/>
            <a:ext cx="2631600" cy="3657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lt1"/>
              </a:buClr>
              <a:buSzPts val="1000"/>
              <a:buFont typeface="Arial"/>
              <a:buNone/>
              <a:defRPr b="0" i="0" sz="100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23" name="Google Shape;223;p26"/>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chemeClr val="lt1"/>
                </a:solidFill>
                <a:latin typeface="Tahoma"/>
                <a:ea typeface="Tahoma"/>
                <a:cs typeface="Tahoma"/>
                <a:sym typeface="Tahoma"/>
              </a:rPr>
              <a:t>                </a:t>
            </a:r>
            <a:fld id="{00000000-1234-1234-1234-123412341234}" type="slidenum">
              <a:rPr b="1" i="0" lang="en" sz="1000" u="none" cap="none" strike="noStrike">
                <a:solidFill>
                  <a:schemeClr val="lt1"/>
                </a:solidFill>
                <a:latin typeface="Tahoma"/>
                <a:ea typeface="Tahoma"/>
                <a:cs typeface="Tahoma"/>
                <a:sym typeface="Tahoma"/>
              </a:rPr>
              <a:t>‹#›</a:t>
            </a:fld>
            <a:endParaRPr b="1" i="0" sz="1000" u="none" cap="none" strike="noStrike">
              <a:solidFill>
                <a:schemeClr val="lt1"/>
              </a:solidFill>
              <a:latin typeface="Tahoma"/>
              <a:ea typeface="Tahoma"/>
              <a:cs typeface="Tahoma"/>
              <a:sym typeface="Tahoma"/>
            </a:endParaRPr>
          </a:p>
        </p:txBody>
      </p:sp>
    </p:spTree>
  </p:cSld>
  <p:clrMapOvr>
    <a:masterClrMapping/>
  </p:clrMapOvr>
  <mc:AlternateContent>
    <mc:Choice Requires="p14">
      <p:transition spd="slow" p14:dur="2500">
        <p14:flip dir="l"/>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tems and Text - Blues">
  <p:cSld name="4 Items and Text - Blues">
    <p:spTree>
      <p:nvGrpSpPr>
        <p:cNvPr id="224" name="Shape 224"/>
        <p:cNvGrpSpPr/>
        <p:nvPr/>
      </p:nvGrpSpPr>
      <p:grpSpPr>
        <a:xfrm>
          <a:off x="0" y="0"/>
          <a:ext cx="0" cy="0"/>
          <a:chOff x="0" y="0"/>
          <a:chExt cx="0" cy="0"/>
        </a:xfrm>
      </p:grpSpPr>
      <p:sp>
        <p:nvSpPr>
          <p:cNvPr id="225" name="Google Shape;225;p27"/>
          <p:cNvSpPr txBox="1"/>
          <p:nvPr>
            <p:ph type="title"/>
          </p:nvPr>
        </p:nvSpPr>
        <p:spPr>
          <a:xfrm>
            <a:off x="533919" y="455555"/>
            <a:ext cx="8085300" cy="5091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26" name="Google Shape;226;p27"/>
          <p:cNvSpPr/>
          <p:nvPr/>
        </p:nvSpPr>
        <p:spPr>
          <a:xfrm>
            <a:off x="640080" y="966682"/>
            <a:ext cx="778200" cy="103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227" name="Google Shape;227;p27"/>
          <p:cNvSpPr/>
          <p:nvPr/>
        </p:nvSpPr>
        <p:spPr>
          <a:xfrm>
            <a:off x="457200" y="1501770"/>
            <a:ext cx="1790400" cy="2685600"/>
          </a:xfrm>
          <a:prstGeom prst="roundRect">
            <a:avLst>
              <a:gd fmla="val 9375" name="adj"/>
            </a:avLst>
          </a:prstGeom>
          <a:solidFill>
            <a:schemeClr val="lt1"/>
          </a:solidFill>
          <a:ln cap="flat" cmpd="sng" w="381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500"/>
              <a:buFont typeface="Tahoma"/>
              <a:buNone/>
            </a:pPr>
            <a:r>
              <a:t/>
            </a:r>
            <a:endParaRPr b="0" i="0" sz="1500" u="none" cap="none" strike="noStrike">
              <a:solidFill>
                <a:srgbClr val="0A091B"/>
              </a:solidFill>
              <a:latin typeface="Roboto"/>
              <a:ea typeface="Roboto"/>
              <a:cs typeface="Roboto"/>
              <a:sym typeface="Roboto"/>
            </a:endParaRPr>
          </a:p>
        </p:txBody>
      </p:sp>
      <p:sp>
        <p:nvSpPr>
          <p:cNvPr id="228" name="Google Shape;228;p27"/>
          <p:cNvSpPr/>
          <p:nvPr/>
        </p:nvSpPr>
        <p:spPr>
          <a:xfrm>
            <a:off x="457200" y="3739776"/>
            <a:ext cx="1792224" cy="448056"/>
          </a:xfrm>
          <a:custGeom>
            <a:rect b="b" l="l" r="r" t="t"/>
            <a:pathLst>
              <a:path extrusionOk="0" h="914400" w="36576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lt2"/>
          </a:solidFill>
          <a:ln cap="flat" cmpd="sng" w="25400">
            <a:solidFill>
              <a:srgbClr val="69ACE5"/>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i="0" sz="1500" u="none" cap="none" strike="noStrike">
              <a:solidFill>
                <a:srgbClr val="FFFFFF"/>
              </a:solidFill>
              <a:latin typeface="Tahoma"/>
              <a:ea typeface="Tahoma"/>
              <a:cs typeface="Tahoma"/>
              <a:sym typeface="Tahoma"/>
            </a:endParaRPr>
          </a:p>
        </p:txBody>
      </p:sp>
      <p:sp>
        <p:nvSpPr>
          <p:cNvPr id="229" name="Google Shape;229;p27"/>
          <p:cNvSpPr/>
          <p:nvPr/>
        </p:nvSpPr>
        <p:spPr>
          <a:xfrm>
            <a:off x="2603599" y="1501770"/>
            <a:ext cx="1790400" cy="2685600"/>
          </a:xfrm>
          <a:prstGeom prst="roundRect">
            <a:avLst>
              <a:gd fmla="val 9375" name="adj"/>
            </a:avLst>
          </a:prstGeom>
          <a:solidFill>
            <a:schemeClr val="lt1"/>
          </a:solidFill>
          <a:ln cap="flat" cmpd="sng" w="381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500"/>
              <a:buFont typeface="Tahoma"/>
              <a:buNone/>
            </a:pPr>
            <a:r>
              <a:t/>
            </a:r>
            <a:endParaRPr b="0" i="0" sz="1500" u="none" cap="none" strike="noStrike">
              <a:solidFill>
                <a:srgbClr val="0A091B"/>
              </a:solidFill>
              <a:latin typeface="Roboto"/>
              <a:ea typeface="Roboto"/>
              <a:cs typeface="Roboto"/>
              <a:sym typeface="Roboto"/>
            </a:endParaRPr>
          </a:p>
        </p:txBody>
      </p:sp>
      <p:sp>
        <p:nvSpPr>
          <p:cNvPr id="230" name="Google Shape;230;p27"/>
          <p:cNvSpPr/>
          <p:nvPr/>
        </p:nvSpPr>
        <p:spPr>
          <a:xfrm>
            <a:off x="2603599" y="3739776"/>
            <a:ext cx="1792224" cy="448056"/>
          </a:xfrm>
          <a:custGeom>
            <a:rect b="b" l="l" r="r" t="t"/>
            <a:pathLst>
              <a:path extrusionOk="0" h="914400" w="36576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dk2"/>
          </a:solidFill>
          <a:ln cap="flat" cmpd="sng" w="25400">
            <a:solidFill>
              <a:srgbClr val="092C7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i="0" sz="1500" u="none" cap="none" strike="noStrike">
              <a:solidFill>
                <a:srgbClr val="FFFFFF"/>
              </a:solidFill>
              <a:latin typeface="Tahoma"/>
              <a:ea typeface="Tahoma"/>
              <a:cs typeface="Tahoma"/>
              <a:sym typeface="Tahoma"/>
            </a:endParaRPr>
          </a:p>
        </p:txBody>
      </p:sp>
      <p:sp>
        <p:nvSpPr>
          <p:cNvPr id="231" name="Google Shape;231;p27"/>
          <p:cNvSpPr/>
          <p:nvPr/>
        </p:nvSpPr>
        <p:spPr>
          <a:xfrm>
            <a:off x="6896396" y="1501770"/>
            <a:ext cx="1790400" cy="2685600"/>
          </a:xfrm>
          <a:prstGeom prst="roundRect">
            <a:avLst>
              <a:gd fmla="val 9375" name="adj"/>
            </a:avLst>
          </a:prstGeom>
          <a:solidFill>
            <a:schemeClr val="lt1"/>
          </a:solidFill>
          <a:ln cap="flat" cmpd="sng" w="381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500"/>
              <a:buFont typeface="Tahoma"/>
              <a:buNone/>
            </a:pPr>
            <a:r>
              <a:t/>
            </a:r>
            <a:endParaRPr b="0" i="0" sz="1500" u="none" cap="none" strike="noStrike">
              <a:solidFill>
                <a:srgbClr val="0A091B"/>
              </a:solidFill>
              <a:latin typeface="Roboto"/>
              <a:ea typeface="Roboto"/>
              <a:cs typeface="Roboto"/>
              <a:sym typeface="Roboto"/>
            </a:endParaRPr>
          </a:p>
        </p:txBody>
      </p:sp>
      <p:sp>
        <p:nvSpPr>
          <p:cNvPr id="232" name="Google Shape;232;p27"/>
          <p:cNvSpPr/>
          <p:nvPr/>
        </p:nvSpPr>
        <p:spPr>
          <a:xfrm>
            <a:off x="6896396" y="3739776"/>
            <a:ext cx="1792224" cy="448056"/>
          </a:xfrm>
          <a:custGeom>
            <a:rect b="b" l="l" r="r" t="t"/>
            <a:pathLst>
              <a:path extrusionOk="0" h="914400" w="36576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dk2"/>
          </a:solidFill>
          <a:ln cap="flat" cmpd="sng" w="25400">
            <a:solidFill>
              <a:srgbClr val="092C7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i="0" sz="1500" u="none" cap="none" strike="noStrike">
              <a:solidFill>
                <a:srgbClr val="FFFFFF"/>
              </a:solidFill>
              <a:latin typeface="Tahoma"/>
              <a:ea typeface="Tahoma"/>
              <a:cs typeface="Tahoma"/>
              <a:sym typeface="Tahoma"/>
            </a:endParaRPr>
          </a:p>
        </p:txBody>
      </p:sp>
      <p:sp>
        <p:nvSpPr>
          <p:cNvPr id="233" name="Google Shape;233;p27"/>
          <p:cNvSpPr/>
          <p:nvPr/>
        </p:nvSpPr>
        <p:spPr>
          <a:xfrm>
            <a:off x="4749998" y="1501770"/>
            <a:ext cx="1790400" cy="2685600"/>
          </a:xfrm>
          <a:prstGeom prst="roundRect">
            <a:avLst>
              <a:gd fmla="val 9375" name="adj"/>
            </a:avLst>
          </a:prstGeom>
          <a:solidFill>
            <a:schemeClr val="lt1"/>
          </a:solidFill>
          <a:ln cap="flat" cmpd="sng" w="381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500"/>
              <a:buFont typeface="Tahoma"/>
              <a:buNone/>
            </a:pPr>
            <a:r>
              <a:t/>
            </a:r>
            <a:endParaRPr b="0" i="0" sz="1500" u="none" cap="none" strike="noStrike">
              <a:solidFill>
                <a:srgbClr val="0A091B"/>
              </a:solidFill>
              <a:latin typeface="Roboto"/>
              <a:ea typeface="Roboto"/>
              <a:cs typeface="Roboto"/>
              <a:sym typeface="Roboto"/>
            </a:endParaRPr>
          </a:p>
        </p:txBody>
      </p:sp>
      <p:sp>
        <p:nvSpPr>
          <p:cNvPr id="234" name="Google Shape;234;p27"/>
          <p:cNvSpPr/>
          <p:nvPr/>
        </p:nvSpPr>
        <p:spPr>
          <a:xfrm>
            <a:off x="4749998" y="3739776"/>
            <a:ext cx="1792224" cy="448056"/>
          </a:xfrm>
          <a:custGeom>
            <a:rect b="b" l="l" r="r" t="t"/>
            <a:pathLst>
              <a:path extrusionOk="0" h="914400" w="36576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lt2"/>
          </a:solidFill>
          <a:ln cap="flat" cmpd="sng" w="25400">
            <a:solidFill>
              <a:srgbClr val="69ACE5"/>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i="0" sz="1500" u="none" cap="none" strike="noStrike">
              <a:solidFill>
                <a:srgbClr val="FFFFFF"/>
              </a:solidFill>
              <a:latin typeface="Tahoma"/>
              <a:ea typeface="Tahoma"/>
              <a:cs typeface="Tahoma"/>
              <a:sym typeface="Tahoma"/>
            </a:endParaRPr>
          </a:p>
        </p:txBody>
      </p:sp>
      <p:sp>
        <p:nvSpPr>
          <p:cNvPr id="235" name="Google Shape;235;p27"/>
          <p:cNvSpPr txBox="1"/>
          <p:nvPr>
            <p:ph idx="1" type="body"/>
          </p:nvPr>
        </p:nvSpPr>
        <p:spPr>
          <a:xfrm>
            <a:off x="457200" y="3829585"/>
            <a:ext cx="1790400" cy="284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lt1"/>
              </a:buClr>
              <a:buSzPts val="1600"/>
              <a:buFont typeface="Arial"/>
              <a:buNone/>
              <a:defRPr b="1" i="0" sz="16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36" name="Google Shape;236;p27"/>
          <p:cNvSpPr txBox="1"/>
          <p:nvPr>
            <p:ph idx="2" type="body"/>
          </p:nvPr>
        </p:nvSpPr>
        <p:spPr>
          <a:xfrm>
            <a:off x="576094" y="2381251"/>
            <a:ext cx="1552500" cy="11958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37" name="Google Shape;237;p27"/>
          <p:cNvSpPr txBox="1"/>
          <p:nvPr>
            <p:ph idx="3" type="body"/>
          </p:nvPr>
        </p:nvSpPr>
        <p:spPr>
          <a:xfrm>
            <a:off x="2603598" y="3821310"/>
            <a:ext cx="1790400" cy="284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lt1"/>
              </a:buClr>
              <a:buSzPts val="1600"/>
              <a:buFont typeface="Arial"/>
              <a:buNone/>
              <a:defRPr b="1" i="0" sz="16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38" name="Google Shape;238;p27"/>
          <p:cNvSpPr txBox="1"/>
          <p:nvPr>
            <p:ph idx="4" type="body"/>
          </p:nvPr>
        </p:nvSpPr>
        <p:spPr>
          <a:xfrm>
            <a:off x="2722492" y="2381251"/>
            <a:ext cx="1552500" cy="11958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39" name="Google Shape;239;p27"/>
          <p:cNvSpPr txBox="1"/>
          <p:nvPr>
            <p:ph idx="5" type="body"/>
          </p:nvPr>
        </p:nvSpPr>
        <p:spPr>
          <a:xfrm>
            <a:off x="4749998" y="3829585"/>
            <a:ext cx="1790400" cy="284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lt1"/>
              </a:buClr>
              <a:buSzPts val="1600"/>
              <a:buFont typeface="Arial"/>
              <a:buNone/>
              <a:defRPr b="1" i="0" sz="16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40" name="Google Shape;240;p27"/>
          <p:cNvSpPr txBox="1"/>
          <p:nvPr>
            <p:ph idx="6" type="body"/>
          </p:nvPr>
        </p:nvSpPr>
        <p:spPr>
          <a:xfrm>
            <a:off x="4868891" y="2381251"/>
            <a:ext cx="1552500" cy="11958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41" name="Google Shape;241;p27"/>
          <p:cNvSpPr txBox="1"/>
          <p:nvPr>
            <p:ph idx="7" type="body"/>
          </p:nvPr>
        </p:nvSpPr>
        <p:spPr>
          <a:xfrm>
            <a:off x="6896395" y="3823322"/>
            <a:ext cx="1790400" cy="284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lt1"/>
              </a:buClr>
              <a:buSzPts val="1600"/>
              <a:buFont typeface="Arial"/>
              <a:buNone/>
              <a:defRPr b="1" i="0" sz="16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42" name="Google Shape;242;p27"/>
          <p:cNvSpPr txBox="1"/>
          <p:nvPr>
            <p:ph idx="8" type="body"/>
          </p:nvPr>
        </p:nvSpPr>
        <p:spPr>
          <a:xfrm>
            <a:off x="7015291" y="2381251"/>
            <a:ext cx="1552500" cy="11958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43" name="Google Shape;243;p27"/>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rgbClr val="7F7F7F"/>
                </a:solidFill>
                <a:latin typeface="Tahoma"/>
                <a:ea typeface="Tahoma"/>
                <a:cs typeface="Tahoma"/>
                <a:sym typeface="Tahoma"/>
              </a:rPr>
              <a:t>                </a:t>
            </a:r>
            <a:fld id="{00000000-1234-1234-1234-123412341234}" type="slidenum">
              <a:rPr b="1" i="0" lang="en" sz="1000" u="none" cap="none" strike="noStrike">
                <a:solidFill>
                  <a:srgbClr val="7F7F7F"/>
                </a:solidFill>
                <a:latin typeface="Tahoma"/>
                <a:ea typeface="Tahoma"/>
                <a:cs typeface="Tahoma"/>
                <a:sym typeface="Tahoma"/>
              </a:rPr>
              <a:t>‹#›</a:t>
            </a:fld>
            <a:endParaRPr b="1" i="0" sz="1000" u="none" cap="none" strike="noStrike">
              <a:solidFill>
                <a:srgbClr val="7F7F7F"/>
              </a:solidFill>
              <a:latin typeface="Tahoma"/>
              <a:ea typeface="Tahoma"/>
              <a:cs typeface="Tahoma"/>
              <a:sym typeface="Tahoma"/>
            </a:endParaRPr>
          </a:p>
        </p:txBody>
      </p:sp>
      <p:pic>
        <p:nvPicPr>
          <p:cNvPr id="244" name="Google Shape;244;p27"/>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Tree>
  </p:cSld>
  <p:clrMapOvr>
    <a:masterClrMapping/>
  </p:clrMapOvr>
  <mc:AlternateContent>
    <mc:Choice Requires="p14">
      <p:transition spd="slow" p14:dur="2500">
        <p14:flip dir="l"/>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tems and Text - Numbers">
  <p:cSld name="4 Items and Text - Numbers">
    <p:spTree>
      <p:nvGrpSpPr>
        <p:cNvPr id="245" name="Shape 245"/>
        <p:cNvGrpSpPr/>
        <p:nvPr/>
      </p:nvGrpSpPr>
      <p:grpSpPr>
        <a:xfrm>
          <a:off x="0" y="0"/>
          <a:ext cx="0" cy="0"/>
          <a:chOff x="0" y="0"/>
          <a:chExt cx="0" cy="0"/>
        </a:xfrm>
      </p:grpSpPr>
      <p:sp>
        <p:nvSpPr>
          <p:cNvPr id="246" name="Google Shape;246;p28"/>
          <p:cNvSpPr txBox="1"/>
          <p:nvPr>
            <p:ph type="title"/>
          </p:nvPr>
        </p:nvSpPr>
        <p:spPr>
          <a:xfrm>
            <a:off x="533919" y="455555"/>
            <a:ext cx="8085300" cy="5091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47" name="Google Shape;247;p28"/>
          <p:cNvSpPr/>
          <p:nvPr/>
        </p:nvSpPr>
        <p:spPr>
          <a:xfrm>
            <a:off x="640080" y="966682"/>
            <a:ext cx="778200" cy="103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248" name="Google Shape;248;p28"/>
          <p:cNvSpPr/>
          <p:nvPr/>
        </p:nvSpPr>
        <p:spPr>
          <a:xfrm>
            <a:off x="0" y="1322279"/>
            <a:ext cx="9144000" cy="2743200"/>
          </a:xfrm>
          <a:prstGeom prst="rect">
            <a:avLst/>
          </a:prstGeom>
          <a:solidFill>
            <a:srgbClr val="092C74"/>
          </a:solidFill>
          <a:ln>
            <a:noFill/>
          </a:ln>
        </p:spPr>
        <p:txBody>
          <a:bodyPr anchorCtr="0" anchor="ctr" bIns="22850" lIns="45700" spcFirstLastPara="1" rIns="45700" wrap="square" tIns="22850">
            <a:noAutofit/>
          </a:bodyPr>
          <a:lstStyle/>
          <a:p>
            <a:pPr indent="0" lvl="0" marL="0" marR="0" rtl="0" algn="ctr">
              <a:spcBef>
                <a:spcPts val="0"/>
              </a:spcBef>
              <a:spcAft>
                <a:spcPts val="0"/>
              </a:spcAft>
              <a:buNone/>
            </a:pPr>
            <a:r>
              <a:t/>
            </a:r>
            <a:endParaRPr b="0" i="0" sz="1400" u="none" cap="none" strike="noStrike">
              <a:solidFill>
                <a:srgbClr val="F2F2F5"/>
              </a:solidFill>
              <a:latin typeface="Roboto"/>
              <a:ea typeface="Roboto"/>
              <a:cs typeface="Roboto"/>
              <a:sym typeface="Roboto"/>
            </a:endParaRPr>
          </a:p>
        </p:txBody>
      </p:sp>
      <p:sp>
        <p:nvSpPr>
          <p:cNvPr id="249" name="Google Shape;249;p28"/>
          <p:cNvSpPr txBox="1"/>
          <p:nvPr>
            <p:ph idx="1" type="body"/>
          </p:nvPr>
        </p:nvSpPr>
        <p:spPr>
          <a:xfrm>
            <a:off x="543128" y="1628441"/>
            <a:ext cx="1138500" cy="8859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lt2"/>
              </a:buClr>
              <a:buSzPts val="5400"/>
              <a:buFont typeface="Arial"/>
              <a:buNone/>
              <a:defRPr b="1" i="0" sz="5400" u="none" cap="none" strike="noStrike">
                <a:solidFill>
                  <a:schemeClr val="lt2"/>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50" name="Google Shape;250;p28"/>
          <p:cNvSpPr txBox="1"/>
          <p:nvPr>
            <p:ph idx="2" type="body"/>
          </p:nvPr>
        </p:nvSpPr>
        <p:spPr>
          <a:xfrm>
            <a:off x="1775507" y="1628442"/>
            <a:ext cx="2618100" cy="316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2000"/>
              <a:buFont typeface="Arial"/>
              <a:buNone/>
              <a:defRPr b="1" i="0" sz="200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51" name="Google Shape;251;p28"/>
          <p:cNvSpPr txBox="1"/>
          <p:nvPr>
            <p:ph idx="3" type="body"/>
          </p:nvPr>
        </p:nvSpPr>
        <p:spPr>
          <a:xfrm>
            <a:off x="1766298" y="2009131"/>
            <a:ext cx="2618100" cy="5052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lt1"/>
              </a:buClr>
              <a:buSzPts val="1100"/>
              <a:buFont typeface="Arial"/>
              <a:buNone/>
              <a:defRPr b="0" i="0" sz="110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52" name="Google Shape;252;p28"/>
          <p:cNvSpPr txBox="1"/>
          <p:nvPr>
            <p:ph idx="4" type="body"/>
          </p:nvPr>
        </p:nvSpPr>
        <p:spPr>
          <a:xfrm>
            <a:off x="4750370" y="1623264"/>
            <a:ext cx="1138500" cy="8910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lt2"/>
              </a:buClr>
              <a:buSzPts val="5400"/>
              <a:buFont typeface="Arial"/>
              <a:buNone/>
              <a:defRPr b="1" i="0" sz="5400" u="none" cap="none" strike="noStrike">
                <a:solidFill>
                  <a:schemeClr val="lt2"/>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53" name="Google Shape;253;p28"/>
          <p:cNvSpPr txBox="1"/>
          <p:nvPr>
            <p:ph idx="5" type="body"/>
          </p:nvPr>
        </p:nvSpPr>
        <p:spPr>
          <a:xfrm>
            <a:off x="5982750" y="1623265"/>
            <a:ext cx="2618100" cy="316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2000"/>
              <a:buFont typeface="Arial"/>
              <a:buNone/>
              <a:defRPr b="1" i="0" sz="200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54" name="Google Shape;254;p28"/>
          <p:cNvSpPr txBox="1"/>
          <p:nvPr>
            <p:ph idx="6" type="body"/>
          </p:nvPr>
        </p:nvSpPr>
        <p:spPr>
          <a:xfrm>
            <a:off x="5973540" y="2003955"/>
            <a:ext cx="2618100" cy="5103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lt1"/>
              </a:buClr>
              <a:buSzPts val="1100"/>
              <a:buFont typeface="Arial"/>
              <a:buNone/>
              <a:defRPr b="0" i="0" sz="110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55" name="Google Shape;255;p28"/>
          <p:cNvSpPr txBox="1"/>
          <p:nvPr>
            <p:ph idx="7" type="body"/>
          </p:nvPr>
        </p:nvSpPr>
        <p:spPr>
          <a:xfrm>
            <a:off x="543128" y="2817420"/>
            <a:ext cx="1138500" cy="9450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lt2"/>
              </a:buClr>
              <a:buSzPts val="5400"/>
              <a:buFont typeface="Arial"/>
              <a:buNone/>
              <a:defRPr b="1" i="0" sz="5400" u="none" cap="none" strike="noStrike">
                <a:solidFill>
                  <a:schemeClr val="lt2"/>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56" name="Google Shape;256;p28"/>
          <p:cNvSpPr txBox="1"/>
          <p:nvPr>
            <p:ph idx="8" type="body"/>
          </p:nvPr>
        </p:nvSpPr>
        <p:spPr>
          <a:xfrm>
            <a:off x="1775507" y="2817420"/>
            <a:ext cx="2618100" cy="316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2000"/>
              <a:buFont typeface="Arial"/>
              <a:buNone/>
              <a:defRPr b="1" i="0" sz="200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57" name="Google Shape;257;p28"/>
          <p:cNvSpPr txBox="1"/>
          <p:nvPr>
            <p:ph idx="9" type="body"/>
          </p:nvPr>
        </p:nvSpPr>
        <p:spPr>
          <a:xfrm>
            <a:off x="1766298" y="3198109"/>
            <a:ext cx="2618100" cy="5643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lt1"/>
              </a:buClr>
              <a:buSzPts val="1100"/>
              <a:buFont typeface="Arial"/>
              <a:buNone/>
              <a:defRPr b="0" i="0" sz="110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58" name="Google Shape;258;p28"/>
          <p:cNvSpPr txBox="1"/>
          <p:nvPr>
            <p:ph idx="13" type="body"/>
          </p:nvPr>
        </p:nvSpPr>
        <p:spPr>
          <a:xfrm>
            <a:off x="4750370" y="2817421"/>
            <a:ext cx="1138500" cy="9450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lt2"/>
              </a:buClr>
              <a:buSzPts val="5400"/>
              <a:buFont typeface="Arial"/>
              <a:buNone/>
              <a:defRPr b="1" i="0" sz="5400" u="none" cap="none" strike="noStrike">
                <a:solidFill>
                  <a:schemeClr val="lt2"/>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59" name="Google Shape;259;p28"/>
          <p:cNvSpPr txBox="1"/>
          <p:nvPr>
            <p:ph idx="14" type="body"/>
          </p:nvPr>
        </p:nvSpPr>
        <p:spPr>
          <a:xfrm>
            <a:off x="5982750" y="2817420"/>
            <a:ext cx="2618100" cy="316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2000"/>
              <a:buFont typeface="Arial"/>
              <a:buNone/>
              <a:defRPr b="1" i="0" sz="200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60" name="Google Shape;260;p28"/>
          <p:cNvSpPr txBox="1"/>
          <p:nvPr>
            <p:ph idx="15" type="body"/>
          </p:nvPr>
        </p:nvSpPr>
        <p:spPr>
          <a:xfrm>
            <a:off x="5973540" y="3198110"/>
            <a:ext cx="2618100" cy="5643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lt1"/>
              </a:buClr>
              <a:buSzPts val="1100"/>
              <a:buFont typeface="Arial"/>
              <a:buNone/>
              <a:defRPr b="0" i="0" sz="110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61" name="Google Shape;261;p28"/>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rgbClr val="7F7F7F"/>
                </a:solidFill>
                <a:latin typeface="Tahoma"/>
                <a:ea typeface="Tahoma"/>
                <a:cs typeface="Tahoma"/>
                <a:sym typeface="Tahoma"/>
              </a:rPr>
              <a:t>                </a:t>
            </a:r>
            <a:fld id="{00000000-1234-1234-1234-123412341234}" type="slidenum">
              <a:rPr b="1" i="0" lang="en" sz="1000" u="none" cap="none" strike="noStrike">
                <a:solidFill>
                  <a:srgbClr val="7F7F7F"/>
                </a:solidFill>
                <a:latin typeface="Tahoma"/>
                <a:ea typeface="Tahoma"/>
                <a:cs typeface="Tahoma"/>
                <a:sym typeface="Tahoma"/>
              </a:rPr>
              <a:t>‹#›</a:t>
            </a:fld>
            <a:endParaRPr b="1" i="0" sz="1000" u="none" cap="none" strike="noStrike">
              <a:solidFill>
                <a:srgbClr val="7F7F7F"/>
              </a:solidFill>
              <a:latin typeface="Tahoma"/>
              <a:ea typeface="Tahoma"/>
              <a:cs typeface="Tahoma"/>
              <a:sym typeface="Tahoma"/>
            </a:endParaRPr>
          </a:p>
        </p:txBody>
      </p:sp>
      <p:pic>
        <p:nvPicPr>
          <p:cNvPr id="262" name="Google Shape;262;p28"/>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tems - Cycle">
  <p:cSld name="4 Items - Cycle">
    <p:spTree>
      <p:nvGrpSpPr>
        <p:cNvPr id="263" name="Shape 263"/>
        <p:cNvGrpSpPr/>
        <p:nvPr/>
      </p:nvGrpSpPr>
      <p:grpSpPr>
        <a:xfrm>
          <a:off x="0" y="0"/>
          <a:ext cx="0" cy="0"/>
          <a:chOff x="0" y="0"/>
          <a:chExt cx="0" cy="0"/>
        </a:xfrm>
      </p:grpSpPr>
      <p:sp>
        <p:nvSpPr>
          <p:cNvPr id="264" name="Google Shape;264;p29"/>
          <p:cNvSpPr txBox="1"/>
          <p:nvPr>
            <p:ph type="title"/>
          </p:nvPr>
        </p:nvSpPr>
        <p:spPr>
          <a:xfrm>
            <a:off x="533919" y="455555"/>
            <a:ext cx="8085300" cy="5091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65" name="Google Shape;265;p29"/>
          <p:cNvSpPr/>
          <p:nvPr/>
        </p:nvSpPr>
        <p:spPr>
          <a:xfrm>
            <a:off x="640080" y="966682"/>
            <a:ext cx="778200" cy="103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266" name="Google Shape;266;p29"/>
          <p:cNvSpPr/>
          <p:nvPr/>
        </p:nvSpPr>
        <p:spPr>
          <a:xfrm>
            <a:off x="3200400" y="1529177"/>
            <a:ext cx="2743200" cy="2743200"/>
          </a:xfrm>
          <a:prstGeom prst="ellipse">
            <a:avLst/>
          </a:prstGeom>
          <a:solidFill>
            <a:schemeClr val="lt1"/>
          </a:solidFill>
          <a:ln cap="flat" cmpd="sng" w="381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013" u="none" cap="none" strike="noStrike">
              <a:solidFill>
                <a:srgbClr val="F2F2F5"/>
              </a:solidFill>
              <a:latin typeface="Roboto"/>
              <a:ea typeface="Roboto"/>
              <a:cs typeface="Roboto"/>
              <a:sym typeface="Roboto"/>
            </a:endParaRPr>
          </a:p>
        </p:txBody>
      </p:sp>
      <p:sp>
        <p:nvSpPr>
          <p:cNvPr id="267" name="Google Shape;267;p29"/>
          <p:cNvSpPr/>
          <p:nvPr/>
        </p:nvSpPr>
        <p:spPr>
          <a:xfrm>
            <a:off x="3200400" y="1529177"/>
            <a:ext cx="914400" cy="914400"/>
          </a:xfrm>
          <a:prstGeom prst="ellipse">
            <a:avLst/>
          </a:prstGeom>
          <a:solidFill>
            <a:schemeClr val="lt1"/>
          </a:solidFill>
          <a:ln cap="flat" cmpd="sng" w="381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3000" u="none" cap="none" strike="noStrike">
              <a:solidFill>
                <a:srgbClr val="69ACE5"/>
              </a:solidFill>
              <a:latin typeface="Tahoma"/>
              <a:ea typeface="Tahoma"/>
              <a:cs typeface="Tahoma"/>
              <a:sym typeface="Tahoma"/>
            </a:endParaRPr>
          </a:p>
        </p:txBody>
      </p:sp>
      <p:sp>
        <p:nvSpPr>
          <p:cNvPr id="268" name="Google Shape;268;p29"/>
          <p:cNvSpPr/>
          <p:nvPr/>
        </p:nvSpPr>
        <p:spPr>
          <a:xfrm>
            <a:off x="5029200" y="1529177"/>
            <a:ext cx="914400" cy="914400"/>
          </a:xfrm>
          <a:prstGeom prst="ellipse">
            <a:avLst/>
          </a:prstGeom>
          <a:solidFill>
            <a:schemeClr val="lt1"/>
          </a:solidFill>
          <a:ln cap="flat" cmpd="sng" w="381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3000" u="none" cap="none" strike="noStrike">
              <a:solidFill>
                <a:srgbClr val="092C74"/>
              </a:solidFill>
              <a:latin typeface="Tahoma"/>
              <a:ea typeface="Tahoma"/>
              <a:cs typeface="Tahoma"/>
              <a:sym typeface="Tahoma"/>
            </a:endParaRPr>
          </a:p>
        </p:txBody>
      </p:sp>
      <p:sp>
        <p:nvSpPr>
          <p:cNvPr id="269" name="Google Shape;269;p29"/>
          <p:cNvSpPr/>
          <p:nvPr/>
        </p:nvSpPr>
        <p:spPr>
          <a:xfrm>
            <a:off x="5029200" y="3339511"/>
            <a:ext cx="914400" cy="914400"/>
          </a:xfrm>
          <a:prstGeom prst="ellipse">
            <a:avLst/>
          </a:prstGeom>
          <a:solidFill>
            <a:schemeClr val="lt1"/>
          </a:solidFill>
          <a:ln cap="flat" cmpd="sng" w="381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3000" u="none" cap="none" strike="noStrike">
              <a:solidFill>
                <a:srgbClr val="69ACE5"/>
              </a:solidFill>
              <a:latin typeface="Tahoma"/>
              <a:ea typeface="Tahoma"/>
              <a:cs typeface="Tahoma"/>
              <a:sym typeface="Tahoma"/>
            </a:endParaRPr>
          </a:p>
        </p:txBody>
      </p:sp>
      <p:sp>
        <p:nvSpPr>
          <p:cNvPr id="270" name="Google Shape;270;p29"/>
          <p:cNvSpPr/>
          <p:nvPr/>
        </p:nvSpPr>
        <p:spPr>
          <a:xfrm>
            <a:off x="3200400" y="3339511"/>
            <a:ext cx="914400" cy="914400"/>
          </a:xfrm>
          <a:prstGeom prst="ellipse">
            <a:avLst/>
          </a:prstGeom>
          <a:solidFill>
            <a:schemeClr val="lt1"/>
          </a:solidFill>
          <a:ln cap="flat" cmpd="sng" w="381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3000" u="none" cap="none" strike="noStrike">
              <a:solidFill>
                <a:srgbClr val="092C74"/>
              </a:solidFill>
              <a:latin typeface="Tahoma"/>
              <a:ea typeface="Tahoma"/>
              <a:cs typeface="Tahoma"/>
              <a:sym typeface="Tahoma"/>
            </a:endParaRPr>
          </a:p>
        </p:txBody>
      </p:sp>
      <p:sp>
        <p:nvSpPr>
          <p:cNvPr id="271" name="Google Shape;271;p29"/>
          <p:cNvSpPr txBox="1"/>
          <p:nvPr>
            <p:ph idx="1" type="body"/>
          </p:nvPr>
        </p:nvSpPr>
        <p:spPr>
          <a:xfrm>
            <a:off x="3200399" y="1770465"/>
            <a:ext cx="914400" cy="431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lt2"/>
              </a:buClr>
              <a:buSzPts val="3000"/>
              <a:buFont typeface="Arial"/>
              <a:buNone/>
              <a:defRPr b="1" i="0" sz="3000" u="none" cap="none" strike="noStrike">
                <a:solidFill>
                  <a:schemeClr val="lt2"/>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72" name="Google Shape;272;p29"/>
          <p:cNvSpPr txBox="1"/>
          <p:nvPr>
            <p:ph idx="2" type="body"/>
          </p:nvPr>
        </p:nvSpPr>
        <p:spPr>
          <a:xfrm>
            <a:off x="533919" y="1511739"/>
            <a:ext cx="2286300" cy="3168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90000"/>
              </a:lnSpc>
              <a:spcBef>
                <a:spcPts val="750"/>
              </a:spcBef>
              <a:spcAft>
                <a:spcPts val="0"/>
              </a:spcAft>
              <a:buClr>
                <a:schemeClr val="lt2"/>
              </a:buClr>
              <a:buSzPts val="2000"/>
              <a:buFont typeface="Arial"/>
              <a:buNone/>
              <a:defRPr b="1" i="0" sz="2000" u="none" cap="none" strike="noStrike">
                <a:solidFill>
                  <a:schemeClr val="lt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73" name="Google Shape;273;p29"/>
          <p:cNvSpPr txBox="1"/>
          <p:nvPr>
            <p:ph idx="3" type="body"/>
          </p:nvPr>
        </p:nvSpPr>
        <p:spPr>
          <a:xfrm>
            <a:off x="533919" y="1892429"/>
            <a:ext cx="2286300" cy="551100"/>
          </a:xfrm>
          <a:prstGeom prst="rect">
            <a:avLst/>
          </a:prstGeom>
          <a:noFill/>
          <a:ln>
            <a:noFill/>
          </a:ln>
        </p:spPr>
        <p:txBody>
          <a:bodyPr anchorCtr="0" anchor="t" bIns="45700" lIns="91425" spcFirstLastPara="1" rIns="91425" wrap="square" tIns="45700">
            <a:normAutofit/>
          </a:bodyPr>
          <a:lstStyle>
            <a:lvl1pPr indent="-228600" lvl="0" marL="457200" marR="0" rtl="0" algn="r">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74" name="Google Shape;274;p29"/>
          <p:cNvSpPr txBox="1"/>
          <p:nvPr>
            <p:ph idx="4" type="body"/>
          </p:nvPr>
        </p:nvSpPr>
        <p:spPr>
          <a:xfrm>
            <a:off x="5029200" y="1770465"/>
            <a:ext cx="914400" cy="431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2"/>
              </a:buClr>
              <a:buSzPts val="3000"/>
              <a:buFont typeface="Arial"/>
              <a:buNone/>
              <a:defRPr b="1" i="0" sz="3000" u="none" cap="none" strike="noStrike">
                <a:solidFill>
                  <a:schemeClr val="dk2"/>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75" name="Google Shape;275;p29"/>
          <p:cNvSpPr txBox="1"/>
          <p:nvPr>
            <p:ph idx="5" type="body"/>
          </p:nvPr>
        </p:nvSpPr>
        <p:spPr>
          <a:xfrm>
            <a:off x="6333089" y="1511740"/>
            <a:ext cx="2286300" cy="316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2"/>
              </a:buClr>
              <a:buSzPts val="2000"/>
              <a:buFont typeface="Arial"/>
              <a:buNone/>
              <a:defRPr b="1" i="0" sz="2000" u="none" cap="none" strike="noStrike">
                <a:solidFill>
                  <a:schemeClr val="dk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76" name="Google Shape;276;p29"/>
          <p:cNvSpPr txBox="1"/>
          <p:nvPr>
            <p:ph idx="6" type="body"/>
          </p:nvPr>
        </p:nvSpPr>
        <p:spPr>
          <a:xfrm>
            <a:off x="6333089" y="1892430"/>
            <a:ext cx="2286300" cy="5511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77" name="Google Shape;277;p29"/>
          <p:cNvSpPr txBox="1"/>
          <p:nvPr>
            <p:ph idx="7" type="body"/>
          </p:nvPr>
        </p:nvSpPr>
        <p:spPr>
          <a:xfrm>
            <a:off x="5029200" y="3580798"/>
            <a:ext cx="914400" cy="431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lt2"/>
              </a:buClr>
              <a:buSzPts val="3000"/>
              <a:buFont typeface="Arial"/>
              <a:buNone/>
              <a:defRPr b="1" i="0" sz="3000" u="none" cap="none" strike="noStrike">
                <a:solidFill>
                  <a:schemeClr val="lt2"/>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78" name="Google Shape;278;p29"/>
          <p:cNvSpPr txBox="1"/>
          <p:nvPr>
            <p:ph idx="8" type="body"/>
          </p:nvPr>
        </p:nvSpPr>
        <p:spPr>
          <a:xfrm>
            <a:off x="6333089" y="3329509"/>
            <a:ext cx="2286300" cy="316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2"/>
              </a:buClr>
              <a:buSzPts val="2000"/>
              <a:buFont typeface="Arial"/>
              <a:buNone/>
              <a:defRPr b="1" i="0" sz="2000" u="none" cap="none" strike="noStrike">
                <a:solidFill>
                  <a:schemeClr val="lt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79" name="Google Shape;279;p29"/>
          <p:cNvSpPr txBox="1"/>
          <p:nvPr>
            <p:ph idx="9" type="body"/>
          </p:nvPr>
        </p:nvSpPr>
        <p:spPr>
          <a:xfrm>
            <a:off x="6333089" y="3710199"/>
            <a:ext cx="2286300" cy="5511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80" name="Google Shape;280;p29"/>
          <p:cNvSpPr txBox="1"/>
          <p:nvPr>
            <p:ph idx="13" type="body"/>
          </p:nvPr>
        </p:nvSpPr>
        <p:spPr>
          <a:xfrm>
            <a:off x="3200399" y="3580798"/>
            <a:ext cx="914400" cy="431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2"/>
              </a:buClr>
              <a:buSzPts val="3000"/>
              <a:buFont typeface="Arial"/>
              <a:buNone/>
              <a:defRPr b="1" i="0" sz="3000" u="none" cap="none" strike="noStrike">
                <a:solidFill>
                  <a:schemeClr val="dk2"/>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81" name="Google Shape;281;p29"/>
          <p:cNvSpPr txBox="1"/>
          <p:nvPr>
            <p:ph idx="14" type="body"/>
          </p:nvPr>
        </p:nvSpPr>
        <p:spPr>
          <a:xfrm>
            <a:off x="533919" y="3329509"/>
            <a:ext cx="2286300" cy="3168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90000"/>
              </a:lnSpc>
              <a:spcBef>
                <a:spcPts val="750"/>
              </a:spcBef>
              <a:spcAft>
                <a:spcPts val="0"/>
              </a:spcAft>
              <a:buClr>
                <a:schemeClr val="dk2"/>
              </a:buClr>
              <a:buSzPts val="2000"/>
              <a:buFont typeface="Arial"/>
              <a:buNone/>
              <a:defRPr b="1" i="0" sz="2000" u="none" cap="none" strike="noStrike">
                <a:solidFill>
                  <a:schemeClr val="dk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82" name="Google Shape;282;p29"/>
          <p:cNvSpPr txBox="1"/>
          <p:nvPr>
            <p:ph idx="15" type="body"/>
          </p:nvPr>
        </p:nvSpPr>
        <p:spPr>
          <a:xfrm>
            <a:off x="533919" y="3710199"/>
            <a:ext cx="2286300" cy="551100"/>
          </a:xfrm>
          <a:prstGeom prst="rect">
            <a:avLst/>
          </a:prstGeom>
          <a:noFill/>
          <a:ln>
            <a:noFill/>
          </a:ln>
        </p:spPr>
        <p:txBody>
          <a:bodyPr anchorCtr="0" anchor="t" bIns="45700" lIns="91425" spcFirstLastPara="1" rIns="91425" wrap="square" tIns="45700">
            <a:normAutofit/>
          </a:bodyPr>
          <a:lstStyle>
            <a:lvl1pPr indent="-228600" lvl="0" marL="457200" marR="0" rtl="0" algn="r">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83" name="Google Shape;283;p29"/>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rgbClr val="7F7F7F"/>
                </a:solidFill>
                <a:latin typeface="Tahoma"/>
                <a:ea typeface="Tahoma"/>
                <a:cs typeface="Tahoma"/>
                <a:sym typeface="Tahoma"/>
              </a:rPr>
              <a:t>                </a:t>
            </a:r>
            <a:fld id="{00000000-1234-1234-1234-123412341234}" type="slidenum">
              <a:rPr b="1" i="0" lang="en" sz="1000" u="none" cap="none" strike="noStrike">
                <a:solidFill>
                  <a:srgbClr val="7F7F7F"/>
                </a:solidFill>
                <a:latin typeface="Tahoma"/>
                <a:ea typeface="Tahoma"/>
                <a:cs typeface="Tahoma"/>
                <a:sym typeface="Tahoma"/>
              </a:rPr>
              <a:t>‹#›</a:t>
            </a:fld>
            <a:endParaRPr b="1" i="0" sz="1000" u="none" cap="none" strike="noStrike">
              <a:solidFill>
                <a:srgbClr val="7F7F7F"/>
              </a:solidFill>
              <a:latin typeface="Tahoma"/>
              <a:ea typeface="Tahoma"/>
              <a:cs typeface="Tahoma"/>
              <a:sym typeface="Tahoma"/>
            </a:endParaRPr>
          </a:p>
        </p:txBody>
      </p:sp>
      <p:pic>
        <p:nvPicPr>
          <p:cNvPr id="284" name="Google Shape;284;p29"/>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Tree>
  </p:cSld>
  <p:clrMapOvr>
    <a:masterClrMapping/>
  </p:clrMapOvr>
  <mc:AlternateContent>
    <mc:Choice Requires="p14">
      <p:transition spd="slow" p14:dur="2500">
        <p14:flip dir="l"/>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graphic and Text">
  <p:cSld name="Infographic and Text">
    <p:spTree>
      <p:nvGrpSpPr>
        <p:cNvPr id="285" name="Shape 285"/>
        <p:cNvGrpSpPr/>
        <p:nvPr/>
      </p:nvGrpSpPr>
      <p:grpSpPr>
        <a:xfrm>
          <a:off x="0" y="0"/>
          <a:ext cx="0" cy="0"/>
          <a:chOff x="0" y="0"/>
          <a:chExt cx="0" cy="0"/>
        </a:xfrm>
      </p:grpSpPr>
      <p:sp>
        <p:nvSpPr>
          <p:cNvPr id="286" name="Google Shape;286;p30"/>
          <p:cNvSpPr txBox="1"/>
          <p:nvPr>
            <p:ph type="title"/>
          </p:nvPr>
        </p:nvSpPr>
        <p:spPr>
          <a:xfrm>
            <a:off x="533919" y="455555"/>
            <a:ext cx="8085300" cy="5091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87" name="Google Shape;287;p30"/>
          <p:cNvSpPr/>
          <p:nvPr/>
        </p:nvSpPr>
        <p:spPr>
          <a:xfrm>
            <a:off x="532982" y="2402483"/>
            <a:ext cx="2772592" cy="1768666"/>
          </a:xfrm>
          <a:custGeom>
            <a:rect b="b" l="l" r="r" t="t"/>
            <a:pathLst>
              <a:path extrusionOk="0" h="4089401" w="5306397">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6"/>
              <a:buFont typeface="Tahoma"/>
              <a:buNone/>
            </a:pPr>
            <a:r>
              <a:t/>
            </a:r>
            <a:endParaRPr b="0" i="0" sz="506" u="none" cap="none" strike="noStrike">
              <a:solidFill>
                <a:srgbClr val="F2F2F5"/>
              </a:solidFill>
              <a:latin typeface="Roboto"/>
              <a:ea typeface="Roboto"/>
              <a:cs typeface="Roboto"/>
              <a:sym typeface="Roboto"/>
            </a:endParaRPr>
          </a:p>
        </p:txBody>
      </p:sp>
      <p:sp>
        <p:nvSpPr>
          <p:cNvPr id="288" name="Google Shape;288;p30"/>
          <p:cNvSpPr/>
          <p:nvPr/>
        </p:nvSpPr>
        <p:spPr>
          <a:xfrm>
            <a:off x="552179" y="1404647"/>
            <a:ext cx="2763006" cy="1769352"/>
          </a:xfrm>
          <a:custGeom>
            <a:rect b="b" l="l" r="r" t="t"/>
            <a:pathLst>
              <a:path extrusionOk="0" h="4090988" w="5313474">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6"/>
              <a:buFont typeface="Tahoma"/>
              <a:buNone/>
            </a:pPr>
            <a:r>
              <a:t/>
            </a:r>
            <a:endParaRPr b="0" i="0" sz="506" u="none" cap="none" strike="noStrike">
              <a:solidFill>
                <a:srgbClr val="F2F2F5"/>
              </a:solidFill>
              <a:latin typeface="Roboto"/>
              <a:ea typeface="Roboto"/>
              <a:cs typeface="Roboto"/>
              <a:sym typeface="Roboto"/>
            </a:endParaRPr>
          </a:p>
        </p:txBody>
      </p:sp>
      <p:sp>
        <p:nvSpPr>
          <p:cNvPr id="289" name="Google Shape;289;p30"/>
          <p:cNvSpPr/>
          <p:nvPr/>
        </p:nvSpPr>
        <p:spPr>
          <a:xfrm>
            <a:off x="543580" y="2400422"/>
            <a:ext cx="2771100" cy="7758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6"/>
              <a:buFont typeface="Tahoma"/>
              <a:buNone/>
            </a:pPr>
            <a:r>
              <a:t/>
            </a:r>
            <a:endParaRPr b="0" i="0" sz="506" u="none" cap="none" strike="noStrike">
              <a:solidFill>
                <a:srgbClr val="F2F2F5"/>
              </a:solidFill>
              <a:latin typeface="Roboto"/>
              <a:ea typeface="Roboto"/>
              <a:cs typeface="Roboto"/>
              <a:sym typeface="Roboto"/>
            </a:endParaRPr>
          </a:p>
        </p:txBody>
      </p:sp>
      <p:sp>
        <p:nvSpPr>
          <p:cNvPr id="290" name="Google Shape;290;p30"/>
          <p:cNvSpPr/>
          <p:nvPr/>
        </p:nvSpPr>
        <p:spPr>
          <a:xfrm>
            <a:off x="533919" y="3399634"/>
            <a:ext cx="2790300" cy="77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6"/>
              <a:buFont typeface="Tahoma"/>
              <a:buNone/>
            </a:pPr>
            <a:r>
              <a:t/>
            </a:r>
            <a:endParaRPr b="0" i="0" sz="506" u="none" cap="none" strike="noStrike">
              <a:solidFill>
                <a:srgbClr val="F2F2F5"/>
              </a:solidFill>
              <a:latin typeface="Roboto"/>
              <a:ea typeface="Roboto"/>
              <a:cs typeface="Roboto"/>
              <a:sym typeface="Roboto"/>
            </a:endParaRPr>
          </a:p>
        </p:txBody>
      </p:sp>
      <p:sp>
        <p:nvSpPr>
          <p:cNvPr id="291" name="Google Shape;291;p30"/>
          <p:cNvSpPr/>
          <p:nvPr/>
        </p:nvSpPr>
        <p:spPr>
          <a:xfrm>
            <a:off x="532983" y="1401896"/>
            <a:ext cx="2791200" cy="77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6"/>
              <a:buFont typeface="Tahoma"/>
              <a:buNone/>
            </a:pPr>
            <a:r>
              <a:t/>
            </a:r>
            <a:endParaRPr b="0" i="0" sz="506" u="none" cap="none" strike="noStrike">
              <a:solidFill>
                <a:srgbClr val="F2F2F5"/>
              </a:solidFill>
              <a:latin typeface="Roboto"/>
              <a:ea typeface="Roboto"/>
              <a:cs typeface="Roboto"/>
              <a:sym typeface="Roboto"/>
            </a:endParaRPr>
          </a:p>
        </p:txBody>
      </p:sp>
      <p:sp>
        <p:nvSpPr>
          <p:cNvPr id="292" name="Google Shape;292;p30"/>
          <p:cNvSpPr txBox="1"/>
          <p:nvPr>
            <p:ph idx="1" type="body"/>
          </p:nvPr>
        </p:nvSpPr>
        <p:spPr>
          <a:xfrm>
            <a:off x="3750230" y="1401897"/>
            <a:ext cx="4869300" cy="322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2"/>
              </a:buClr>
              <a:buSzPts val="1875"/>
              <a:buFont typeface="Arial"/>
              <a:buNone/>
              <a:defRPr b="1" i="0" sz="1875" u="none" cap="none" strike="noStrike">
                <a:solidFill>
                  <a:schemeClr val="lt2"/>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93" name="Google Shape;293;p30"/>
          <p:cNvSpPr txBox="1"/>
          <p:nvPr>
            <p:ph idx="2" type="body"/>
          </p:nvPr>
        </p:nvSpPr>
        <p:spPr>
          <a:xfrm>
            <a:off x="3754281" y="1905000"/>
            <a:ext cx="4865100" cy="227040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90000"/>
              </a:lnSpc>
              <a:spcBef>
                <a:spcPts val="750"/>
              </a:spcBef>
              <a:spcAft>
                <a:spcPts val="0"/>
              </a:spcAft>
              <a:buClr>
                <a:schemeClr val="lt2"/>
              </a:buClr>
              <a:buSzPts val="1600"/>
              <a:buFont typeface="Noto Sans Symbols"/>
              <a:buChar char="▪"/>
              <a:defRPr b="0" i="0" sz="1600" u="none" cap="none" strike="noStrike">
                <a:solidFill>
                  <a:schemeClr val="dk1"/>
                </a:solidFill>
                <a:latin typeface="Tahoma"/>
                <a:ea typeface="Tahoma"/>
                <a:cs typeface="Tahoma"/>
                <a:sym typeface="Tahoma"/>
              </a:defRPr>
            </a:lvl1pPr>
            <a:lvl2pPr indent="-330200" lvl="1" marL="914400" marR="0" rtl="0" algn="l">
              <a:lnSpc>
                <a:spcPct val="90000"/>
              </a:lnSpc>
              <a:spcBef>
                <a:spcPts val="375"/>
              </a:spcBef>
              <a:spcAft>
                <a:spcPts val="0"/>
              </a:spcAft>
              <a:buClr>
                <a:schemeClr val="lt2"/>
              </a:buClr>
              <a:buSzPts val="1600"/>
              <a:buFont typeface="Courier New"/>
              <a:buChar char="o"/>
              <a:defRPr b="0" i="0" sz="1600" u="none" cap="none" strike="noStrike">
                <a:solidFill>
                  <a:schemeClr val="dk1"/>
                </a:solidFill>
                <a:latin typeface="Tahoma"/>
                <a:ea typeface="Tahoma"/>
                <a:cs typeface="Tahoma"/>
                <a:sym typeface="Tahoma"/>
              </a:defRPr>
            </a:lvl2pPr>
            <a:lvl3pPr indent="-330200" lvl="2" marL="1371600" marR="0" rtl="0" algn="l">
              <a:lnSpc>
                <a:spcPct val="90000"/>
              </a:lnSpc>
              <a:spcBef>
                <a:spcPts val="375"/>
              </a:spcBef>
              <a:spcAft>
                <a:spcPts val="0"/>
              </a:spcAft>
              <a:buClr>
                <a:schemeClr val="lt2"/>
              </a:buClr>
              <a:buSzPts val="1600"/>
              <a:buFont typeface="Arial"/>
              <a:buChar char="•"/>
              <a:defRPr b="0" i="0" sz="16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94" name="Google Shape;294;p30"/>
          <p:cNvSpPr txBox="1"/>
          <p:nvPr>
            <p:ph idx="3" type="body"/>
          </p:nvPr>
        </p:nvSpPr>
        <p:spPr>
          <a:xfrm>
            <a:off x="677623" y="1544276"/>
            <a:ext cx="831900" cy="5127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lt1"/>
              </a:buClr>
              <a:buSzPts val="2000"/>
              <a:buFont typeface="Arial"/>
              <a:buNone/>
              <a:defRPr b="1" i="0" sz="20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95" name="Google Shape;295;p30"/>
          <p:cNvSpPr txBox="1"/>
          <p:nvPr>
            <p:ph idx="4" type="body"/>
          </p:nvPr>
        </p:nvSpPr>
        <p:spPr>
          <a:xfrm>
            <a:off x="1633075" y="1544276"/>
            <a:ext cx="1529100" cy="4929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69ACE5"/>
              </a:buClr>
              <a:buSzPts val="1000"/>
              <a:buFont typeface="Noto Sans Symbols"/>
              <a:buNone/>
              <a:defRPr b="0" i="0" sz="10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96" name="Google Shape;296;p30"/>
          <p:cNvSpPr txBox="1"/>
          <p:nvPr>
            <p:ph idx="5" type="body"/>
          </p:nvPr>
        </p:nvSpPr>
        <p:spPr>
          <a:xfrm>
            <a:off x="677623" y="2538036"/>
            <a:ext cx="831900" cy="5127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lt1"/>
              </a:buClr>
              <a:buSzPts val="2000"/>
              <a:buFont typeface="Arial"/>
              <a:buNone/>
              <a:defRPr b="1" i="0" sz="20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97" name="Google Shape;297;p30"/>
          <p:cNvSpPr txBox="1"/>
          <p:nvPr>
            <p:ph idx="6" type="body"/>
          </p:nvPr>
        </p:nvSpPr>
        <p:spPr>
          <a:xfrm>
            <a:off x="1633075" y="2538036"/>
            <a:ext cx="1529100" cy="4929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69ACE5"/>
              </a:buClr>
              <a:buSzPts val="1000"/>
              <a:buFont typeface="Noto Sans Symbols"/>
              <a:buNone/>
              <a:defRPr b="0" i="0" sz="10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98" name="Google Shape;298;p30"/>
          <p:cNvSpPr txBox="1"/>
          <p:nvPr>
            <p:ph idx="7" type="body"/>
          </p:nvPr>
        </p:nvSpPr>
        <p:spPr>
          <a:xfrm>
            <a:off x="664942" y="3535187"/>
            <a:ext cx="831900" cy="5127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lt1"/>
              </a:buClr>
              <a:buSzPts val="2000"/>
              <a:buFont typeface="Arial"/>
              <a:buNone/>
              <a:defRPr b="1" i="0" sz="20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99" name="Google Shape;299;p30"/>
          <p:cNvSpPr txBox="1"/>
          <p:nvPr>
            <p:ph idx="8" type="body"/>
          </p:nvPr>
        </p:nvSpPr>
        <p:spPr>
          <a:xfrm>
            <a:off x="1620394" y="3535187"/>
            <a:ext cx="1529100" cy="4929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69ACE5"/>
              </a:buClr>
              <a:buSzPts val="1000"/>
              <a:buFont typeface="Noto Sans Symbols"/>
              <a:buNone/>
              <a:defRPr b="0" i="0" sz="10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00" name="Google Shape;300;p30"/>
          <p:cNvSpPr/>
          <p:nvPr/>
        </p:nvSpPr>
        <p:spPr>
          <a:xfrm>
            <a:off x="640080" y="966682"/>
            <a:ext cx="778200" cy="103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301" name="Google Shape;301;p30"/>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rgbClr val="7F7F7F"/>
                </a:solidFill>
                <a:latin typeface="Tahoma"/>
                <a:ea typeface="Tahoma"/>
                <a:cs typeface="Tahoma"/>
                <a:sym typeface="Tahoma"/>
              </a:rPr>
              <a:t>                </a:t>
            </a:r>
            <a:fld id="{00000000-1234-1234-1234-123412341234}" type="slidenum">
              <a:rPr b="1" i="0" lang="en" sz="1000" u="none" cap="none" strike="noStrike">
                <a:solidFill>
                  <a:srgbClr val="7F7F7F"/>
                </a:solidFill>
                <a:latin typeface="Tahoma"/>
                <a:ea typeface="Tahoma"/>
                <a:cs typeface="Tahoma"/>
                <a:sym typeface="Tahoma"/>
              </a:rPr>
              <a:t>‹#›</a:t>
            </a:fld>
            <a:endParaRPr b="1" i="0" sz="1000" u="none" cap="none" strike="noStrike">
              <a:solidFill>
                <a:srgbClr val="7F7F7F"/>
              </a:solidFill>
              <a:latin typeface="Tahoma"/>
              <a:ea typeface="Tahoma"/>
              <a:cs typeface="Tahoma"/>
              <a:sym typeface="Tahoma"/>
            </a:endParaRPr>
          </a:p>
        </p:txBody>
      </p:sp>
      <p:pic>
        <p:nvPicPr>
          <p:cNvPr id="302" name="Google Shape;302;p30"/>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Infographic">
  <p:cSld name="Process Infographic">
    <p:spTree>
      <p:nvGrpSpPr>
        <p:cNvPr id="303" name="Shape 303"/>
        <p:cNvGrpSpPr/>
        <p:nvPr/>
      </p:nvGrpSpPr>
      <p:grpSpPr>
        <a:xfrm>
          <a:off x="0" y="0"/>
          <a:ext cx="0" cy="0"/>
          <a:chOff x="0" y="0"/>
          <a:chExt cx="0" cy="0"/>
        </a:xfrm>
      </p:grpSpPr>
      <p:sp>
        <p:nvSpPr>
          <p:cNvPr id="304" name="Google Shape;304;p31"/>
          <p:cNvSpPr txBox="1"/>
          <p:nvPr>
            <p:ph type="title"/>
          </p:nvPr>
        </p:nvSpPr>
        <p:spPr>
          <a:xfrm>
            <a:off x="533919" y="455555"/>
            <a:ext cx="8085300" cy="5091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05" name="Google Shape;305;p31"/>
          <p:cNvSpPr/>
          <p:nvPr/>
        </p:nvSpPr>
        <p:spPr>
          <a:xfrm>
            <a:off x="918769" y="1893781"/>
            <a:ext cx="1716600" cy="1716600"/>
          </a:xfrm>
          <a:prstGeom prst="ellipse">
            <a:avLst/>
          </a:prstGeom>
          <a:solidFill>
            <a:srgbClr val="092C74">
              <a:alpha val="74900"/>
            </a:srgbClr>
          </a:solidFill>
          <a:ln>
            <a:noFill/>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chemeClr val="dk1"/>
              </a:buClr>
              <a:buSzPts val="1350"/>
              <a:buFont typeface="Tahoma"/>
              <a:buNone/>
            </a:pPr>
            <a:r>
              <a:t/>
            </a:r>
            <a:endParaRPr b="1" i="0" sz="1350" u="none" cap="none" strike="noStrike">
              <a:solidFill>
                <a:srgbClr val="F2F2F5"/>
              </a:solidFill>
              <a:latin typeface="Roboto"/>
              <a:ea typeface="Roboto"/>
              <a:cs typeface="Roboto"/>
              <a:sym typeface="Roboto"/>
            </a:endParaRPr>
          </a:p>
        </p:txBody>
      </p:sp>
      <p:sp>
        <p:nvSpPr>
          <p:cNvPr id="306" name="Google Shape;306;p31"/>
          <p:cNvSpPr/>
          <p:nvPr/>
        </p:nvSpPr>
        <p:spPr>
          <a:xfrm>
            <a:off x="2320636" y="1893781"/>
            <a:ext cx="1716600" cy="1716600"/>
          </a:xfrm>
          <a:prstGeom prst="ellipse">
            <a:avLst/>
          </a:prstGeom>
          <a:solidFill>
            <a:srgbClr val="69ACE5">
              <a:alpha val="74900"/>
            </a:srgbClr>
          </a:solidFill>
          <a:ln>
            <a:noFill/>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chemeClr val="dk1"/>
              </a:buClr>
              <a:buSzPts val="1350"/>
              <a:buFont typeface="Tahoma"/>
              <a:buNone/>
            </a:pPr>
            <a:r>
              <a:t/>
            </a:r>
            <a:endParaRPr b="1" i="0" sz="1350" u="none" cap="none" strike="noStrike">
              <a:solidFill>
                <a:srgbClr val="F2F2F5"/>
              </a:solidFill>
              <a:latin typeface="Roboto"/>
              <a:ea typeface="Roboto"/>
              <a:cs typeface="Roboto"/>
              <a:sym typeface="Roboto"/>
            </a:endParaRPr>
          </a:p>
        </p:txBody>
      </p:sp>
      <p:sp>
        <p:nvSpPr>
          <p:cNvPr id="307" name="Google Shape;307;p31"/>
          <p:cNvSpPr/>
          <p:nvPr/>
        </p:nvSpPr>
        <p:spPr>
          <a:xfrm>
            <a:off x="3722503" y="1893781"/>
            <a:ext cx="1716600" cy="1716600"/>
          </a:xfrm>
          <a:prstGeom prst="ellipse">
            <a:avLst/>
          </a:prstGeom>
          <a:solidFill>
            <a:srgbClr val="092C74">
              <a:alpha val="74900"/>
            </a:srgbClr>
          </a:solidFill>
          <a:ln>
            <a:noFill/>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chemeClr val="dk1"/>
              </a:buClr>
              <a:buSzPts val="1350"/>
              <a:buFont typeface="Tahoma"/>
              <a:buNone/>
            </a:pPr>
            <a:r>
              <a:t/>
            </a:r>
            <a:endParaRPr b="1" i="0" sz="1350" u="none" cap="none" strike="noStrike">
              <a:solidFill>
                <a:srgbClr val="F2F2F5"/>
              </a:solidFill>
              <a:latin typeface="Roboto"/>
              <a:ea typeface="Roboto"/>
              <a:cs typeface="Roboto"/>
              <a:sym typeface="Roboto"/>
            </a:endParaRPr>
          </a:p>
        </p:txBody>
      </p:sp>
      <p:sp>
        <p:nvSpPr>
          <p:cNvPr id="308" name="Google Shape;308;p31"/>
          <p:cNvSpPr/>
          <p:nvPr/>
        </p:nvSpPr>
        <p:spPr>
          <a:xfrm>
            <a:off x="5124370" y="1893781"/>
            <a:ext cx="1716600" cy="1716600"/>
          </a:xfrm>
          <a:prstGeom prst="ellipse">
            <a:avLst/>
          </a:prstGeom>
          <a:solidFill>
            <a:srgbClr val="69ACE5">
              <a:alpha val="74900"/>
            </a:srgbClr>
          </a:solidFill>
          <a:ln>
            <a:noFill/>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chemeClr val="dk1"/>
              </a:buClr>
              <a:buSzPts val="1350"/>
              <a:buFont typeface="Tahoma"/>
              <a:buNone/>
            </a:pPr>
            <a:r>
              <a:t/>
            </a:r>
            <a:endParaRPr b="1" i="0" sz="1350" u="none" cap="none" strike="noStrike">
              <a:solidFill>
                <a:srgbClr val="F2F2F5"/>
              </a:solidFill>
              <a:latin typeface="Roboto"/>
              <a:ea typeface="Roboto"/>
              <a:cs typeface="Roboto"/>
              <a:sym typeface="Roboto"/>
            </a:endParaRPr>
          </a:p>
        </p:txBody>
      </p:sp>
      <p:sp>
        <p:nvSpPr>
          <p:cNvPr id="309" name="Google Shape;309;p31"/>
          <p:cNvSpPr/>
          <p:nvPr/>
        </p:nvSpPr>
        <p:spPr>
          <a:xfrm>
            <a:off x="6526237" y="1893781"/>
            <a:ext cx="1716600" cy="1716600"/>
          </a:xfrm>
          <a:prstGeom prst="ellipse">
            <a:avLst/>
          </a:prstGeom>
          <a:solidFill>
            <a:srgbClr val="092C74">
              <a:alpha val="74900"/>
            </a:srgbClr>
          </a:solidFill>
          <a:ln>
            <a:noFill/>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chemeClr val="dk1"/>
              </a:buClr>
              <a:buSzPts val="1350"/>
              <a:buFont typeface="Tahoma"/>
              <a:buNone/>
            </a:pPr>
            <a:r>
              <a:t/>
            </a:r>
            <a:endParaRPr b="1" i="0" sz="1350" u="none" cap="none" strike="noStrike">
              <a:solidFill>
                <a:srgbClr val="F2F2F5"/>
              </a:solidFill>
              <a:latin typeface="Roboto"/>
              <a:ea typeface="Roboto"/>
              <a:cs typeface="Roboto"/>
              <a:sym typeface="Roboto"/>
            </a:endParaRPr>
          </a:p>
        </p:txBody>
      </p:sp>
      <p:sp>
        <p:nvSpPr>
          <p:cNvPr id="310" name="Google Shape;310;p31"/>
          <p:cNvSpPr/>
          <p:nvPr/>
        </p:nvSpPr>
        <p:spPr>
          <a:xfrm>
            <a:off x="918768" y="1900414"/>
            <a:ext cx="1716600" cy="1716600"/>
          </a:xfrm>
          <a:prstGeom prst="ellipse">
            <a:avLst/>
          </a:prstGeom>
          <a:solidFill>
            <a:schemeClr val="dk2">
              <a:alpha val="74900"/>
            </a:schemeClr>
          </a:solidFill>
          <a:ln>
            <a:noFill/>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b="1" i="0" sz="1800" u="none" cap="none" strike="noStrike">
              <a:solidFill>
                <a:srgbClr val="F2F2F5"/>
              </a:solidFill>
              <a:latin typeface="Roboto"/>
              <a:ea typeface="Roboto"/>
              <a:cs typeface="Roboto"/>
              <a:sym typeface="Roboto"/>
            </a:endParaRPr>
          </a:p>
        </p:txBody>
      </p:sp>
      <p:sp>
        <p:nvSpPr>
          <p:cNvPr id="311" name="Google Shape;311;p31"/>
          <p:cNvSpPr/>
          <p:nvPr/>
        </p:nvSpPr>
        <p:spPr>
          <a:xfrm>
            <a:off x="2320635" y="1900414"/>
            <a:ext cx="1716600" cy="1716600"/>
          </a:xfrm>
          <a:prstGeom prst="ellipse">
            <a:avLst/>
          </a:prstGeom>
          <a:solidFill>
            <a:schemeClr val="lt2"/>
          </a:solidFill>
          <a:ln>
            <a:noFill/>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b="1" i="0" sz="1800" u="none" cap="none" strike="noStrike">
              <a:solidFill>
                <a:srgbClr val="F2F2F5"/>
              </a:solidFill>
              <a:latin typeface="Roboto"/>
              <a:ea typeface="Roboto"/>
              <a:cs typeface="Roboto"/>
              <a:sym typeface="Roboto"/>
            </a:endParaRPr>
          </a:p>
        </p:txBody>
      </p:sp>
      <p:sp>
        <p:nvSpPr>
          <p:cNvPr id="312" name="Google Shape;312;p31"/>
          <p:cNvSpPr/>
          <p:nvPr/>
        </p:nvSpPr>
        <p:spPr>
          <a:xfrm>
            <a:off x="3722503" y="1899732"/>
            <a:ext cx="1716600" cy="1716600"/>
          </a:xfrm>
          <a:prstGeom prst="ellipse">
            <a:avLst/>
          </a:prstGeom>
          <a:solidFill>
            <a:schemeClr val="dk2">
              <a:alpha val="74900"/>
            </a:schemeClr>
          </a:solidFill>
          <a:ln>
            <a:noFill/>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b="1" i="0" sz="1800" u="none" cap="none" strike="noStrike">
              <a:solidFill>
                <a:srgbClr val="F2F2F5"/>
              </a:solidFill>
              <a:latin typeface="Roboto"/>
              <a:ea typeface="Roboto"/>
              <a:cs typeface="Roboto"/>
              <a:sym typeface="Roboto"/>
            </a:endParaRPr>
          </a:p>
        </p:txBody>
      </p:sp>
      <p:sp>
        <p:nvSpPr>
          <p:cNvPr id="313" name="Google Shape;313;p31"/>
          <p:cNvSpPr/>
          <p:nvPr/>
        </p:nvSpPr>
        <p:spPr>
          <a:xfrm>
            <a:off x="5124370" y="1899732"/>
            <a:ext cx="1716600" cy="1716600"/>
          </a:xfrm>
          <a:prstGeom prst="ellipse">
            <a:avLst/>
          </a:prstGeom>
          <a:solidFill>
            <a:schemeClr val="lt2"/>
          </a:solidFill>
          <a:ln>
            <a:noFill/>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b="1" i="0" sz="1800" u="none" cap="none" strike="noStrike">
              <a:solidFill>
                <a:srgbClr val="F2F2F5"/>
              </a:solidFill>
              <a:latin typeface="Roboto"/>
              <a:ea typeface="Roboto"/>
              <a:cs typeface="Roboto"/>
              <a:sym typeface="Roboto"/>
            </a:endParaRPr>
          </a:p>
        </p:txBody>
      </p:sp>
      <p:sp>
        <p:nvSpPr>
          <p:cNvPr id="314" name="Google Shape;314;p31"/>
          <p:cNvSpPr/>
          <p:nvPr/>
        </p:nvSpPr>
        <p:spPr>
          <a:xfrm>
            <a:off x="6526237" y="1892417"/>
            <a:ext cx="1716600" cy="1716600"/>
          </a:xfrm>
          <a:prstGeom prst="ellipse">
            <a:avLst/>
          </a:prstGeom>
          <a:solidFill>
            <a:schemeClr val="dk2">
              <a:alpha val="74900"/>
            </a:schemeClr>
          </a:solidFill>
          <a:ln>
            <a:noFill/>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b="1" i="0" sz="1800" u="none" cap="none" strike="noStrike">
              <a:solidFill>
                <a:srgbClr val="F2F2F5"/>
              </a:solidFill>
              <a:latin typeface="Roboto"/>
              <a:ea typeface="Roboto"/>
              <a:cs typeface="Roboto"/>
              <a:sym typeface="Roboto"/>
            </a:endParaRPr>
          </a:p>
        </p:txBody>
      </p:sp>
      <p:sp>
        <p:nvSpPr>
          <p:cNvPr id="315" name="Google Shape;315;p31"/>
          <p:cNvSpPr txBox="1"/>
          <p:nvPr>
            <p:ph idx="1" type="body"/>
          </p:nvPr>
        </p:nvSpPr>
        <p:spPr>
          <a:xfrm>
            <a:off x="1233472" y="3021980"/>
            <a:ext cx="1087200" cy="2769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lt1"/>
              </a:buClr>
              <a:buSzPts val="1200"/>
              <a:buFont typeface="Arial"/>
              <a:buNone/>
              <a:defRPr b="1" i="0" sz="12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16" name="Google Shape;316;p31"/>
          <p:cNvSpPr txBox="1"/>
          <p:nvPr>
            <p:ph idx="2" type="body"/>
          </p:nvPr>
        </p:nvSpPr>
        <p:spPr>
          <a:xfrm>
            <a:off x="801629" y="3801008"/>
            <a:ext cx="1934700" cy="415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100"/>
              <a:buFont typeface="Arial"/>
              <a:buNone/>
              <a:defRPr b="0" i="0" sz="11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17" name="Google Shape;317;p31"/>
          <p:cNvSpPr txBox="1"/>
          <p:nvPr>
            <p:ph idx="3" type="body"/>
          </p:nvPr>
        </p:nvSpPr>
        <p:spPr>
          <a:xfrm>
            <a:off x="2635340" y="3028025"/>
            <a:ext cx="1087200" cy="2769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lt1"/>
              </a:buClr>
              <a:buSzPts val="1200"/>
              <a:buFont typeface="Arial"/>
              <a:buNone/>
              <a:defRPr b="1" i="0" sz="12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18" name="Google Shape;318;p31"/>
          <p:cNvSpPr txBox="1"/>
          <p:nvPr>
            <p:ph idx="4" type="body"/>
          </p:nvPr>
        </p:nvSpPr>
        <p:spPr>
          <a:xfrm>
            <a:off x="2209657" y="1292602"/>
            <a:ext cx="1938600" cy="411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100"/>
              <a:buFont typeface="Arial"/>
              <a:buNone/>
              <a:defRPr b="0" i="0" sz="11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19" name="Google Shape;319;p31"/>
          <p:cNvSpPr txBox="1"/>
          <p:nvPr>
            <p:ph idx="5" type="body"/>
          </p:nvPr>
        </p:nvSpPr>
        <p:spPr>
          <a:xfrm>
            <a:off x="4037208" y="3025804"/>
            <a:ext cx="1065000" cy="2769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lt1"/>
              </a:buClr>
              <a:buSzPts val="1200"/>
              <a:buFont typeface="Arial"/>
              <a:buNone/>
              <a:defRPr b="1" i="0" sz="12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20" name="Google Shape;320;p31"/>
          <p:cNvSpPr txBox="1"/>
          <p:nvPr>
            <p:ph idx="6" type="body"/>
          </p:nvPr>
        </p:nvSpPr>
        <p:spPr>
          <a:xfrm>
            <a:off x="3607363" y="3801007"/>
            <a:ext cx="1938600" cy="415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100"/>
              <a:buFont typeface="Arial"/>
              <a:buNone/>
              <a:defRPr b="0" i="0" sz="11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21" name="Google Shape;321;p31"/>
          <p:cNvSpPr txBox="1"/>
          <p:nvPr>
            <p:ph idx="7" type="body"/>
          </p:nvPr>
        </p:nvSpPr>
        <p:spPr>
          <a:xfrm>
            <a:off x="5430285" y="3021980"/>
            <a:ext cx="1095900" cy="2769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lt1"/>
              </a:buClr>
              <a:buSzPts val="1200"/>
              <a:buFont typeface="Arial"/>
              <a:buNone/>
              <a:defRPr b="1" i="0" sz="12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22" name="Google Shape;322;p31"/>
          <p:cNvSpPr txBox="1"/>
          <p:nvPr>
            <p:ph idx="8" type="body"/>
          </p:nvPr>
        </p:nvSpPr>
        <p:spPr>
          <a:xfrm>
            <a:off x="5008996" y="1292602"/>
            <a:ext cx="1938600" cy="411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100"/>
              <a:buFont typeface="Arial"/>
              <a:buNone/>
              <a:defRPr b="0" i="0" sz="11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23" name="Google Shape;323;p31"/>
          <p:cNvSpPr txBox="1"/>
          <p:nvPr>
            <p:ph idx="9" type="body"/>
          </p:nvPr>
        </p:nvSpPr>
        <p:spPr>
          <a:xfrm>
            <a:off x="6840942" y="3028025"/>
            <a:ext cx="1087200" cy="2769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lt1"/>
              </a:buClr>
              <a:buSzPts val="1200"/>
              <a:buFont typeface="Arial"/>
              <a:buNone/>
              <a:defRPr b="1" i="0" sz="12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24" name="Google Shape;324;p31"/>
          <p:cNvSpPr txBox="1"/>
          <p:nvPr>
            <p:ph idx="13" type="body"/>
          </p:nvPr>
        </p:nvSpPr>
        <p:spPr>
          <a:xfrm>
            <a:off x="6415259" y="3801007"/>
            <a:ext cx="1938600" cy="415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100"/>
              <a:buFont typeface="Arial"/>
              <a:buNone/>
              <a:defRPr b="0" i="0" sz="11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25" name="Google Shape;325;p31"/>
          <p:cNvSpPr/>
          <p:nvPr/>
        </p:nvSpPr>
        <p:spPr>
          <a:xfrm>
            <a:off x="640080" y="966682"/>
            <a:ext cx="778200" cy="103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326" name="Google Shape;326;p31"/>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rgbClr val="7F7F7F"/>
                </a:solidFill>
                <a:latin typeface="Tahoma"/>
                <a:ea typeface="Tahoma"/>
                <a:cs typeface="Tahoma"/>
                <a:sym typeface="Tahoma"/>
              </a:rPr>
              <a:t>                </a:t>
            </a:r>
            <a:fld id="{00000000-1234-1234-1234-123412341234}" type="slidenum">
              <a:rPr b="1" i="0" lang="en" sz="1000" u="none" cap="none" strike="noStrike">
                <a:solidFill>
                  <a:srgbClr val="7F7F7F"/>
                </a:solidFill>
                <a:latin typeface="Tahoma"/>
                <a:ea typeface="Tahoma"/>
                <a:cs typeface="Tahoma"/>
                <a:sym typeface="Tahoma"/>
              </a:rPr>
              <a:t>‹#›</a:t>
            </a:fld>
            <a:endParaRPr b="1" i="0" sz="1000" u="none" cap="none" strike="noStrike">
              <a:solidFill>
                <a:srgbClr val="7F7F7F"/>
              </a:solidFill>
              <a:latin typeface="Tahoma"/>
              <a:ea typeface="Tahoma"/>
              <a:cs typeface="Tahoma"/>
              <a:sym typeface="Tahoma"/>
            </a:endParaRPr>
          </a:p>
        </p:txBody>
      </p:sp>
      <p:pic>
        <p:nvPicPr>
          <p:cNvPr id="327" name="Google Shape;327;p31"/>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and Image - Simple Small">
  <p:cSld name="Bullets and Image - Simple Small">
    <p:spTree>
      <p:nvGrpSpPr>
        <p:cNvPr id="18" name="Shape 18"/>
        <p:cNvGrpSpPr/>
        <p:nvPr/>
      </p:nvGrpSpPr>
      <p:grpSpPr>
        <a:xfrm>
          <a:off x="0" y="0"/>
          <a:ext cx="0" cy="0"/>
          <a:chOff x="0" y="0"/>
          <a:chExt cx="0" cy="0"/>
        </a:xfrm>
      </p:grpSpPr>
      <p:sp>
        <p:nvSpPr>
          <p:cNvPr id="19" name="Google Shape;19;p4"/>
          <p:cNvSpPr txBox="1"/>
          <p:nvPr>
            <p:ph type="title"/>
          </p:nvPr>
        </p:nvSpPr>
        <p:spPr>
          <a:xfrm>
            <a:off x="533920" y="455555"/>
            <a:ext cx="8152800" cy="5091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0" name="Google Shape;20;p4"/>
          <p:cNvSpPr/>
          <p:nvPr/>
        </p:nvSpPr>
        <p:spPr>
          <a:xfrm>
            <a:off x="640080" y="965624"/>
            <a:ext cx="778200" cy="103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21" name="Google Shape;21;p4"/>
          <p:cNvSpPr txBox="1"/>
          <p:nvPr>
            <p:ph idx="1" type="body"/>
          </p:nvPr>
        </p:nvSpPr>
        <p:spPr>
          <a:xfrm>
            <a:off x="530352" y="1389888"/>
            <a:ext cx="3571800" cy="313440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90000"/>
              </a:lnSpc>
              <a:spcBef>
                <a:spcPts val="750"/>
              </a:spcBef>
              <a:spcAft>
                <a:spcPts val="0"/>
              </a:spcAft>
              <a:buClr>
                <a:schemeClr val="lt2"/>
              </a:buClr>
              <a:buSzPts val="1600"/>
              <a:buFont typeface="Noto Sans Symbols"/>
              <a:buChar char="▪"/>
              <a:defRPr b="0" i="0" sz="1600" u="none" cap="none" strike="noStrike">
                <a:solidFill>
                  <a:schemeClr val="dk1"/>
                </a:solidFill>
                <a:latin typeface="Tahoma"/>
                <a:ea typeface="Tahoma"/>
                <a:cs typeface="Tahoma"/>
                <a:sym typeface="Tahoma"/>
              </a:defRPr>
            </a:lvl1pPr>
            <a:lvl2pPr indent="-330200" lvl="1" marL="914400" marR="0" rtl="0" algn="l">
              <a:lnSpc>
                <a:spcPct val="90000"/>
              </a:lnSpc>
              <a:spcBef>
                <a:spcPts val="375"/>
              </a:spcBef>
              <a:spcAft>
                <a:spcPts val="0"/>
              </a:spcAft>
              <a:buClr>
                <a:schemeClr val="lt2"/>
              </a:buClr>
              <a:buSzPts val="1600"/>
              <a:buFont typeface="Courier New"/>
              <a:buChar char="o"/>
              <a:defRPr b="0" i="0" sz="1600" u="none" cap="none" strike="noStrike">
                <a:solidFill>
                  <a:schemeClr val="dk1"/>
                </a:solidFill>
                <a:latin typeface="Tahoma"/>
                <a:ea typeface="Tahoma"/>
                <a:cs typeface="Tahoma"/>
                <a:sym typeface="Tahoma"/>
              </a:defRPr>
            </a:lvl2pPr>
            <a:lvl3pPr indent="-330200" lvl="2" marL="1371600" marR="0" rtl="0" algn="l">
              <a:lnSpc>
                <a:spcPct val="90000"/>
              </a:lnSpc>
              <a:spcBef>
                <a:spcPts val="375"/>
              </a:spcBef>
              <a:spcAft>
                <a:spcPts val="0"/>
              </a:spcAft>
              <a:buClr>
                <a:schemeClr val="lt2"/>
              </a:buClr>
              <a:buSzPts val="1600"/>
              <a:buFont typeface="Arial"/>
              <a:buChar char="•"/>
              <a:defRPr b="0" i="0" sz="16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2" name="Google Shape;22;p4"/>
          <p:cNvSpPr/>
          <p:nvPr>
            <p:ph idx="2" type="pic"/>
          </p:nvPr>
        </p:nvSpPr>
        <p:spPr>
          <a:xfrm>
            <a:off x="4572000" y="1389888"/>
            <a:ext cx="4114800" cy="3174900"/>
          </a:xfrm>
          <a:prstGeom prst="rect">
            <a:avLst/>
          </a:prstGeom>
          <a:solidFill>
            <a:schemeClr val="lt1"/>
          </a:solidFill>
          <a:ln>
            <a:noFill/>
          </a:ln>
        </p:spPr>
      </p:sp>
      <p:sp>
        <p:nvSpPr>
          <p:cNvPr id="23" name="Google Shape;23;p4"/>
          <p:cNvSpPr txBox="1"/>
          <p:nvPr>
            <p:ph idx="3" type="body"/>
          </p:nvPr>
        </p:nvSpPr>
        <p:spPr>
          <a:xfrm>
            <a:off x="7260004" y="4566886"/>
            <a:ext cx="1426800" cy="200100"/>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90000"/>
              </a:lnSpc>
              <a:spcBef>
                <a:spcPts val="750"/>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2pPr>
            <a:lvl3pPr indent="-228600" lvl="2" marL="13716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4" name="Google Shape;24;p4"/>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rgbClr val="7F7F7F"/>
                </a:solidFill>
                <a:latin typeface="Tahoma"/>
                <a:ea typeface="Tahoma"/>
                <a:cs typeface="Tahoma"/>
                <a:sym typeface="Tahoma"/>
              </a:rPr>
              <a:t>                </a:t>
            </a:r>
            <a:fld id="{00000000-1234-1234-1234-123412341234}" type="slidenum">
              <a:rPr b="1" i="0" lang="en" sz="1000" u="none" cap="none" strike="noStrike">
                <a:solidFill>
                  <a:srgbClr val="7F7F7F"/>
                </a:solidFill>
                <a:latin typeface="Tahoma"/>
                <a:ea typeface="Tahoma"/>
                <a:cs typeface="Tahoma"/>
                <a:sym typeface="Tahoma"/>
              </a:rPr>
              <a:t>‹#›</a:t>
            </a:fld>
            <a:endParaRPr b="1" i="0" sz="1000" u="none" cap="none" strike="noStrike">
              <a:solidFill>
                <a:srgbClr val="7F7F7F"/>
              </a:solidFill>
              <a:latin typeface="Tahoma"/>
              <a:ea typeface="Tahoma"/>
              <a:cs typeface="Tahoma"/>
              <a:sym typeface="Tahoma"/>
            </a:endParaRPr>
          </a:p>
        </p:txBody>
      </p:sp>
      <p:pic>
        <p:nvPicPr>
          <p:cNvPr id="25" name="Google Shape;25;p4"/>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eb Infographic">
  <p:cSld name="Web Infographic">
    <p:spTree>
      <p:nvGrpSpPr>
        <p:cNvPr id="328" name="Shape 328"/>
        <p:cNvGrpSpPr/>
        <p:nvPr/>
      </p:nvGrpSpPr>
      <p:grpSpPr>
        <a:xfrm>
          <a:off x="0" y="0"/>
          <a:ext cx="0" cy="0"/>
          <a:chOff x="0" y="0"/>
          <a:chExt cx="0" cy="0"/>
        </a:xfrm>
      </p:grpSpPr>
      <p:sp>
        <p:nvSpPr>
          <p:cNvPr id="329" name="Google Shape;329;p32"/>
          <p:cNvSpPr/>
          <p:nvPr/>
        </p:nvSpPr>
        <p:spPr>
          <a:xfrm>
            <a:off x="640080" y="965624"/>
            <a:ext cx="778200" cy="103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330" name="Google Shape;330;p32"/>
          <p:cNvSpPr txBox="1"/>
          <p:nvPr>
            <p:ph type="title"/>
          </p:nvPr>
        </p:nvSpPr>
        <p:spPr>
          <a:xfrm>
            <a:off x="533919" y="455555"/>
            <a:ext cx="8085300" cy="5091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cxnSp>
        <p:nvCxnSpPr>
          <p:cNvPr id="331" name="Google Shape;331;p32"/>
          <p:cNvCxnSpPr/>
          <p:nvPr/>
        </p:nvCxnSpPr>
        <p:spPr>
          <a:xfrm rot="10800000">
            <a:off x="3265633" y="1729985"/>
            <a:ext cx="825300" cy="609000"/>
          </a:xfrm>
          <a:prstGeom prst="straightConnector1">
            <a:avLst/>
          </a:prstGeom>
          <a:noFill/>
          <a:ln cap="flat" cmpd="sng" w="38100">
            <a:solidFill>
              <a:srgbClr val="BFBFBF"/>
            </a:solidFill>
            <a:prstDash val="solid"/>
            <a:miter lim="800000"/>
            <a:headEnd len="sm" w="sm" type="none"/>
            <a:tailEnd len="sm" w="sm" type="none"/>
          </a:ln>
        </p:spPr>
      </p:cxnSp>
      <p:cxnSp>
        <p:nvCxnSpPr>
          <p:cNvPr id="332" name="Google Shape;332;p32"/>
          <p:cNvCxnSpPr>
            <a:endCxn id="333" idx="6"/>
          </p:cNvCxnSpPr>
          <p:nvPr/>
        </p:nvCxnSpPr>
        <p:spPr>
          <a:xfrm rot="10800000">
            <a:off x="3066109" y="2826270"/>
            <a:ext cx="807600" cy="2700"/>
          </a:xfrm>
          <a:prstGeom prst="straightConnector1">
            <a:avLst/>
          </a:prstGeom>
          <a:noFill/>
          <a:ln cap="flat" cmpd="sng" w="38100">
            <a:solidFill>
              <a:srgbClr val="BFBFBF"/>
            </a:solidFill>
            <a:prstDash val="solid"/>
            <a:miter lim="800000"/>
            <a:headEnd len="sm" w="sm" type="none"/>
            <a:tailEnd len="sm" w="sm" type="none"/>
          </a:ln>
        </p:spPr>
      </p:cxnSp>
      <p:cxnSp>
        <p:nvCxnSpPr>
          <p:cNvPr id="334" name="Google Shape;334;p32"/>
          <p:cNvCxnSpPr/>
          <p:nvPr/>
        </p:nvCxnSpPr>
        <p:spPr>
          <a:xfrm flipH="1">
            <a:off x="3263232" y="3318701"/>
            <a:ext cx="827700" cy="609000"/>
          </a:xfrm>
          <a:prstGeom prst="straightConnector1">
            <a:avLst/>
          </a:prstGeom>
          <a:noFill/>
          <a:ln cap="flat" cmpd="sng" w="38100">
            <a:solidFill>
              <a:srgbClr val="BFBFBF"/>
            </a:solidFill>
            <a:prstDash val="solid"/>
            <a:miter lim="800000"/>
            <a:headEnd len="sm" w="sm" type="none"/>
            <a:tailEnd len="sm" w="sm" type="none"/>
          </a:ln>
        </p:spPr>
      </p:cxnSp>
      <p:cxnSp>
        <p:nvCxnSpPr>
          <p:cNvPr id="335" name="Google Shape;335;p32"/>
          <p:cNvCxnSpPr/>
          <p:nvPr/>
        </p:nvCxnSpPr>
        <p:spPr>
          <a:xfrm>
            <a:off x="5070651" y="3318701"/>
            <a:ext cx="825300" cy="614100"/>
          </a:xfrm>
          <a:prstGeom prst="straightConnector1">
            <a:avLst/>
          </a:prstGeom>
          <a:noFill/>
          <a:ln cap="flat" cmpd="sng" w="38100">
            <a:solidFill>
              <a:srgbClr val="BFBFBF"/>
            </a:solidFill>
            <a:prstDash val="solid"/>
            <a:miter lim="800000"/>
            <a:headEnd len="sm" w="sm" type="none"/>
            <a:tailEnd len="sm" w="sm" type="none"/>
          </a:ln>
        </p:spPr>
      </p:cxnSp>
      <p:cxnSp>
        <p:nvCxnSpPr>
          <p:cNvPr id="336" name="Google Shape;336;p32"/>
          <p:cNvCxnSpPr>
            <a:endCxn id="337" idx="6"/>
          </p:cNvCxnSpPr>
          <p:nvPr/>
        </p:nvCxnSpPr>
        <p:spPr>
          <a:xfrm>
            <a:off x="5273554" y="2828728"/>
            <a:ext cx="807600" cy="2700"/>
          </a:xfrm>
          <a:prstGeom prst="straightConnector1">
            <a:avLst/>
          </a:prstGeom>
          <a:noFill/>
          <a:ln cap="flat" cmpd="sng" w="38100">
            <a:solidFill>
              <a:srgbClr val="BFBFBF"/>
            </a:solidFill>
            <a:prstDash val="solid"/>
            <a:miter lim="800000"/>
            <a:headEnd len="sm" w="sm" type="none"/>
            <a:tailEnd len="sm" w="sm" type="none"/>
          </a:ln>
        </p:spPr>
      </p:cxnSp>
      <p:cxnSp>
        <p:nvCxnSpPr>
          <p:cNvPr id="338" name="Google Shape;338;p32"/>
          <p:cNvCxnSpPr/>
          <p:nvPr/>
        </p:nvCxnSpPr>
        <p:spPr>
          <a:xfrm flipH="1" rot="10800000">
            <a:off x="5070651" y="1724885"/>
            <a:ext cx="825300" cy="614100"/>
          </a:xfrm>
          <a:prstGeom prst="straightConnector1">
            <a:avLst/>
          </a:prstGeom>
          <a:noFill/>
          <a:ln cap="flat" cmpd="sng" w="38100">
            <a:solidFill>
              <a:srgbClr val="BFBFBF"/>
            </a:solidFill>
            <a:prstDash val="solid"/>
            <a:miter lim="800000"/>
            <a:headEnd len="sm" w="sm" type="none"/>
            <a:tailEnd len="sm" w="sm" type="none"/>
          </a:ln>
        </p:spPr>
      </p:cxnSp>
      <p:sp>
        <p:nvSpPr>
          <p:cNvPr id="339" name="Google Shape;339;p32"/>
          <p:cNvSpPr/>
          <p:nvPr/>
        </p:nvSpPr>
        <p:spPr>
          <a:xfrm>
            <a:off x="3632721" y="1924589"/>
            <a:ext cx="1899600" cy="18996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6"/>
              <a:buFont typeface="Tahoma"/>
              <a:buNone/>
            </a:pPr>
            <a:r>
              <a:t/>
            </a:r>
            <a:endParaRPr b="0" i="0" sz="506" u="none" cap="none" strike="noStrike">
              <a:solidFill>
                <a:srgbClr val="F2F2F5"/>
              </a:solidFill>
              <a:latin typeface="Roboto"/>
              <a:ea typeface="Roboto"/>
              <a:cs typeface="Roboto"/>
              <a:sym typeface="Roboto"/>
            </a:endParaRPr>
          </a:p>
        </p:txBody>
      </p:sp>
      <p:sp>
        <p:nvSpPr>
          <p:cNvPr id="340" name="Google Shape;340;p32"/>
          <p:cNvSpPr/>
          <p:nvPr/>
        </p:nvSpPr>
        <p:spPr>
          <a:xfrm>
            <a:off x="3066098" y="1525301"/>
            <a:ext cx="399300" cy="399300"/>
          </a:xfrm>
          <a:prstGeom prst="ellipse">
            <a:avLst/>
          </a:prstGeom>
          <a:solidFill>
            <a:schemeClr val="lt1"/>
          </a:solidFill>
          <a:ln cap="flat" cmpd="sng" w="381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6"/>
              <a:buFont typeface="Tahoma"/>
              <a:buNone/>
            </a:pPr>
            <a:r>
              <a:t/>
            </a:r>
            <a:endParaRPr b="0" i="0" sz="506" u="none" cap="none" strike="noStrike">
              <a:solidFill>
                <a:srgbClr val="F2F2F5"/>
              </a:solidFill>
              <a:latin typeface="Roboto"/>
              <a:ea typeface="Roboto"/>
              <a:cs typeface="Roboto"/>
              <a:sym typeface="Roboto"/>
            </a:endParaRPr>
          </a:p>
        </p:txBody>
      </p:sp>
      <p:sp>
        <p:nvSpPr>
          <p:cNvPr id="341" name="Google Shape;341;p32"/>
          <p:cNvSpPr/>
          <p:nvPr/>
        </p:nvSpPr>
        <p:spPr>
          <a:xfrm flipH="1">
            <a:off x="5696186" y="1530458"/>
            <a:ext cx="399300" cy="399300"/>
          </a:xfrm>
          <a:prstGeom prst="ellipse">
            <a:avLst/>
          </a:prstGeom>
          <a:solidFill>
            <a:schemeClr val="lt1"/>
          </a:solidFill>
          <a:ln cap="flat" cmpd="sng" w="381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6"/>
              <a:buFont typeface="Tahoma"/>
              <a:buNone/>
            </a:pPr>
            <a:r>
              <a:t/>
            </a:r>
            <a:endParaRPr b="0" i="0" sz="506" u="none" cap="none" strike="noStrike">
              <a:solidFill>
                <a:srgbClr val="F2F2F5"/>
              </a:solidFill>
              <a:latin typeface="Roboto"/>
              <a:ea typeface="Roboto"/>
              <a:cs typeface="Roboto"/>
              <a:sym typeface="Roboto"/>
            </a:endParaRPr>
          </a:p>
        </p:txBody>
      </p:sp>
      <p:sp>
        <p:nvSpPr>
          <p:cNvPr id="337" name="Google Shape;337;p32"/>
          <p:cNvSpPr/>
          <p:nvPr/>
        </p:nvSpPr>
        <p:spPr>
          <a:xfrm flipH="1">
            <a:off x="6081154" y="2631778"/>
            <a:ext cx="399300" cy="399300"/>
          </a:xfrm>
          <a:prstGeom prst="ellipse">
            <a:avLst/>
          </a:prstGeom>
          <a:solidFill>
            <a:schemeClr val="lt1"/>
          </a:solidFill>
          <a:ln cap="flat" cmpd="sng" w="381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6"/>
              <a:buFont typeface="Tahoma"/>
              <a:buNone/>
            </a:pPr>
            <a:r>
              <a:t/>
            </a:r>
            <a:endParaRPr b="0" i="0" sz="506" u="none" cap="none" strike="noStrike">
              <a:solidFill>
                <a:srgbClr val="F2F2F5"/>
              </a:solidFill>
              <a:latin typeface="Roboto"/>
              <a:ea typeface="Roboto"/>
              <a:cs typeface="Roboto"/>
              <a:sym typeface="Roboto"/>
            </a:endParaRPr>
          </a:p>
        </p:txBody>
      </p:sp>
      <p:sp>
        <p:nvSpPr>
          <p:cNvPr id="333" name="Google Shape;333;p32"/>
          <p:cNvSpPr/>
          <p:nvPr/>
        </p:nvSpPr>
        <p:spPr>
          <a:xfrm>
            <a:off x="2666809" y="2626620"/>
            <a:ext cx="399300" cy="399300"/>
          </a:xfrm>
          <a:prstGeom prst="ellipse">
            <a:avLst/>
          </a:prstGeom>
          <a:solidFill>
            <a:schemeClr val="lt1"/>
          </a:solidFill>
          <a:ln cap="flat" cmpd="sng" w="381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6"/>
              <a:buFont typeface="Tahoma"/>
              <a:buNone/>
            </a:pPr>
            <a:r>
              <a:t/>
            </a:r>
            <a:endParaRPr b="0" i="0" sz="506" u="none" cap="none" strike="noStrike">
              <a:solidFill>
                <a:srgbClr val="F2F2F5"/>
              </a:solidFill>
              <a:latin typeface="Roboto"/>
              <a:ea typeface="Roboto"/>
              <a:cs typeface="Roboto"/>
              <a:sym typeface="Roboto"/>
            </a:endParaRPr>
          </a:p>
        </p:txBody>
      </p:sp>
      <p:sp>
        <p:nvSpPr>
          <p:cNvPr id="342" name="Google Shape;342;p32"/>
          <p:cNvSpPr/>
          <p:nvPr/>
        </p:nvSpPr>
        <p:spPr>
          <a:xfrm>
            <a:off x="3066098" y="3727940"/>
            <a:ext cx="399300" cy="399300"/>
          </a:xfrm>
          <a:prstGeom prst="ellipse">
            <a:avLst/>
          </a:prstGeom>
          <a:solidFill>
            <a:schemeClr val="lt1"/>
          </a:solidFill>
          <a:ln cap="flat" cmpd="sng" w="381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6"/>
              <a:buFont typeface="Tahoma"/>
              <a:buNone/>
            </a:pPr>
            <a:r>
              <a:t/>
            </a:r>
            <a:endParaRPr b="0" i="0" sz="506" u="none" cap="none" strike="noStrike">
              <a:solidFill>
                <a:srgbClr val="F2F2F5"/>
              </a:solidFill>
              <a:latin typeface="Roboto"/>
              <a:ea typeface="Roboto"/>
              <a:cs typeface="Roboto"/>
              <a:sym typeface="Roboto"/>
            </a:endParaRPr>
          </a:p>
        </p:txBody>
      </p:sp>
      <p:sp>
        <p:nvSpPr>
          <p:cNvPr id="343" name="Google Shape;343;p32"/>
          <p:cNvSpPr/>
          <p:nvPr/>
        </p:nvSpPr>
        <p:spPr>
          <a:xfrm flipH="1">
            <a:off x="5696186" y="3733097"/>
            <a:ext cx="399300" cy="399300"/>
          </a:xfrm>
          <a:prstGeom prst="ellipse">
            <a:avLst/>
          </a:prstGeom>
          <a:solidFill>
            <a:schemeClr val="lt1"/>
          </a:solidFill>
          <a:ln cap="flat" cmpd="sng" w="381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6"/>
              <a:buFont typeface="Tahoma"/>
              <a:buNone/>
            </a:pPr>
            <a:r>
              <a:t/>
            </a:r>
            <a:endParaRPr b="0" i="0" sz="506" u="none" cap="none" strike="noStrike">
              <a:solidFill>
                <a:srgbClr val="F2F2F5"/>
              </a:solidFill>
              <a:latin typeface="Roboto"/>
              <a:ea typeface="Roboto"/>
              <a:cs typeface="Roboto"/>
              <a:sym typeface="Roboto"/>
            </a:endParaRPr>
          </a:p>
        </p:txBody>
      </p:sp>
      <p:sp>
        <p:nvSpPr>
          <p:cNvPr id="344" name="Google Shape;344;p32"/>
          <p:cNvSpPr txBox="1"/>
          <p:nvPr>
            <p:ph idx="1" type="body"/>
          </p:nvPr>
        </p:nvSpPr>
        <p:spPr>
          <a:xfrm>
            <a:off x="3628821" y="2513840"/>
            <a:ext cx="1886400" cy="6147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lt1"/>
              </a:buClr>
              <a:buSzPts val="1600"/>
              <a:buFont typeface="Arial"/>
              <a:buNone/>
              <a:defRPr b="1" i="0" sz="16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45" name="Google Shape;345;p32"/>
          <p:cNvSpPr txBox="1"/>
          <p:nvPr>
            <p:ph idx="2" type="body"/>
          </p:nvPr>
        </p:nvSpPr>
        <p:spPr>
          <a:xfrm>
            <a:off x="533919" y="1525970"/>
            <a:ext cx="2401500" cy="4083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46" name="Google Shape;346;p32"/>
          <p:cNvSpPr txBox="1"/>
          <p:nvPr>
            <p:ph idx="3" type="body"/>
          </p:nvPr>
        </p:nvSpPr>
        <p:spPr>
          <a:xfrm>
            <a:off x="570342" y="2617088"/>
            <a:ext cx="1998900" cy="4083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47" name="Google Shape;347;p32"/>
          <p:cNvSpPr txBox="1"/>
          <p:nvPr>
            <p:ph idx="4" type="body"/>
          </p:nvPr>
        </p:nvSpPr>
        <p:spPr>
          <a:xfrm>
            <a:off x="533918" y="3718966"/>
            <a:ext cx="2401500" cy="4083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48" name="Google Shape;348;p32"/>
          <p:cNvSpPr txBox="1"/>
          <p:nvPr>
            <p:ph idx="5" type="body"/>
          </p:nvPr>
        </p:nvSpPr>
        <p:spPr>
          <a:xfrm>
            <a:off x="6208613" y="1521484"/>
            <a:ext cx="2410800" cy="408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49" name="Google Shape;349;p32"/>
          <p:cNvSpPr txBox="1"/>
          <p:nvPr>
            <p:ph idx="6" type="body"/>
          </p:nvPr>
        </p:nvSpPr>
        <p:spPr>
          <a:xfrm>
            <a:off x="6578161" y="2619200"/>
            <a:ext cx="2002800" cy="408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50" name="Google Shape;350;p32"/>
          <p:cNvSpPr txBox="1"/>
          <p:nvPr>
            <p:ph idx="7" type="body"/>
          </p:nvPr>
        </p:nvSpPr>
        <p:spPr>
          <a:xfrm>
            <a:off x="6208613" y="3723452"/>
            <a:ext cx="2410800" cy="408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51" name="Google Shape;351;p32"/>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rgbClr val="7F7F7F"/>
                </a:solidFill>
                <a:latin typeface="Tahoma"/>
                <a:ea typeface="Tahoma"/>
                <a:cs typeface="Tahoma"/>
                <a:sym typeface="Tahoma"/>
              </a:rPr>
              <a:t>                </a:t>
            </a:r>
            <a:fld id="{00000000-1234-1234-1234-123412341234}" type="slidenum">
              <a:rPr b="1" i="0" lang="en" sz="1000" u="none" cap="none" strike="noStrike">
                <a:solidFill>
                  <a:srgbClr val="7F7F7F"/>
                </a:solidFill>
                <a:latin typeface="Tahoma"/>
                <a:ea typeface="Tahoma"/>
                <a:cs typeface="Tahoma"/>
                <a:sym typeface="Tahoma"/>
              </a:rPr>
              <a:t>‹#›</a:t>
            </a:fld>
            <a:endParaRPr b="1" i="0" sz="1000" u="none" cap="none" strike="noStrike">
              <a:solidFill>
                <a:srgbClr val="7F7F7F"/>
              </a:solidFill>
              <a:latin typeface="Tahoma"/>
              <a:ea typeface="Tahoma"/>
              <a:cs typeface="Tahoma"/>
              <a:sym typeface="Tahoma"/>
            </a:endParaRPr>
          </a:p>
        </p:txBody>
      </p:sp>
      <p:pic>
        <p:nvPicPr>
          <p:cNvPr id="352" name="Google Shape;352;p32"/>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r Infographic">
  <p:cSld name="Slider Infographic">
    <p:spTree>
      <p:nvGrpSpPr>
        <p:cNvPr id="353" name="Shape 353"/>
        <p:cNvGrpSpPr/>
        <p:nvPr/>
      </p:nvGrpSpPr>
      <p:grpSpPr>
        <a:xfrm>
          <a:off x="0" y="0"/>
          <a:ext cx="0" cy="0"/>
          <a:chOff x="0" y="0"/>
          <a:chExt cx="0" cy="0"/>
        </a:xfrm>
      </p:grpSpPr>
      <p:sp>
        <p:nvSpPr>
          <p:cNvPr id="354" name="Google Shape;354;p33"/>
          <p:cNvSpPr txBox="1"/>
          <p:nvPr>
            <p:ph type="title"/>
          </p:nvPr>
        </p:nvSpPr>
        <p:spPr>
          <a:xfrm>
            <a:off x="533919" y="455555"/>
            <a:ext cx="8085300" cy="5091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55" name="Google Shape;355;p33"/>
          <p:cNvSpPr txBox="1"/>
          <p:nvPr>
            <p:ph idx="1" type="body"/>
          </p:nvPr>
        </p:nvSpPr>
        <p:spPr>
          <a:xfrm>
            <a:off x="1192777" y="1351987"/>
            <a:ext cx="1894500" cy="270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2"/>
              </a:buClr>
              <a:buSzPts val="1600"/>
              <a:buFont typeface="Arial"/>
              <a:buNone/>
              <a:defRPr b="1" i="0" sz="1600" u="none" cap="none" strike="noStrike">
                <a:solidFill>
                  <a:schemeClr val="dk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56" name="Google Shape;356;p33"/>
          <p:cNvSpPr txBox="1"/>
          <p:nvPr>
            <p:ph idx="2" type="body"/>
          </p:nvPr>
        </p:nvSpPr>
        <p:spPr>
          <a:xfrm>
            <a:off x="1192777" y="1629279"/>
            <a:ext cx="1894500" cy="3873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57" name="Google Shape;357;p33"/>
          <p:cNvSpPr/>
          <p:nvPr/>
        </p:nvSpPr>
        <p:spPr>
          <a:xfrm>
            <a:off x="3479956" y="1410845"/>
            <a:ext cx="3684300" cy="492300"/>
          </a:xfrm>
          <a:prstGeom prst="roundRect">
            <a:avLst>
              <a:gd fmla="val 50000" name="adj"/>
            </a:avLst>
          </a:prstGeom>
          <a:solidFill>
            <a:srgbClr val="E5E5E8"/>
          </a:solidFill>
          <a:ln>
            <a:noFill/>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chemeClr val="dk1"/>
              </a:buClr>
              <a:buSzPts val="1350"/>
              <a:buFont typeface="Tahoma"/>
              <a:buNone/>
            </a:pPr>
            <a:r>
              <a:t/>
            </a:r>
            <a:endParaRPr b="1" i="0" sz="1350" u="none" cap="none" strike="noStrike">
              <a:solidFill>
                <a:srgbClr val="F2F2F5"/>
              </a:solidFill>
              <a:latin typeface="Roboto"/>
              <a:ea typeface="Roboto"/>
              <a:cs typeface="Roboto"/>
              <a:sym typeface="Roboto"/>
            </a:endParaRPr>
          </a:p>
        </p:txBody>
      </p:sp>
      <p:sp>
        <p:nvSpPr>
          <p:cNvPr id="358" name="Google Shape;358;p33"/>
          <p:cNvSpPr txBox="1"/>
          <p:nvPr>
            <p:ph idx="3" type="body"/>
          </p:nvPr>
        </p:nvSpPr>
        <p:spPr>
          <a:xfrm>
            <a:off x="7551317" y="1466497"/>
            <a:ext cx="1015800" cy="381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2"/>
              </a:buClr>
              <a:buSzPts val="2400"/>
              <a:buFont typeface="Arial"/>
              <a:buNone/>
              <a:defRPr b="1" i="0" sz="2400" u="none" cap="none" strike="noStrike">
                <a:solidFill>
                  <a:schemeClr val="dk2"/>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59" name="Google Shape;359;p33"/>
          <p:cNvSpPr txBox="1"/>
          <p:nvPr>
            <p:ph idx="4" type="body"/>
          </p:nvPr>
        </p:nvSpPr>
        <p:spPr>
          <a:xfrm>
            <a:off x="1192777" y="2435733"/>
            <a:ext cx="1894500" cy="270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2"/>
              </a:buClr>
              <a:buSzPts val="1600"/>
              <a:buFont typeface="Arial"/>
              <a:buNone/>
              <a:defRPr b="1" i="0" sz="1600" u="none" cap="none" strike="noStrike">
                <a:solidFill>
                  <a:schemeClr val="lt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60" name="Google Shape;360;p33"/>
          <p:cNvSpPr txBox="1"/>
          <p:nvPr>
            <p:ph idx="5" type="body"/>
          </p:nvPr>
        </p:nvSpPr>
        <p:spPr>
          <a:xfrm>
            <a:off x="1192777" y="2713026"/>
            <a:ext cx="1894500" cy="3840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61" name="Google Shape;361;p33"/>
          <p:cNvSpPr/>
          <p:nvPr/>
        </p:nvSpPr>
        <p:spPr>
          <a:xfrm>
            <a:off x="3471258" y="2466942"/>
            <a:ext cx="3696000" cy="492300"/>
          </a:xfrm>
          <a:prstGeom prst="roundRect">
            <a:avLst>
              <a:gd fmla="val 50000" name="adj"/>
            </a:avLst>
          </a:prstGeom>
          <a:solidFill>
            <a:srgbClr val="E5E5E8"/>
          </a:solidFill>
          <a:ln>
            <a:noFill/>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chemeClr val="dk1"/>
              </a:buClr>
              <a:buSzPts val="1350"/>
              <a:buFont typeface="Tahoma"/>
              <a:buNone/>
            </a:pPr>
            <a:r>
              <a:t/>
            </a:r>
            <a:endParaRPr b="1" i="0" sz="1350" u="none" cap="none" strike="noStrike">
              <a:solidFill>
                <a:srgbClr val="F2F2F5"/>
              </a:solidFill>
              <a:latin typeface="Roboto"/>
              <a:ea typeface="Roboto"/>
              <a:cs typeface="Roboto"/>
              <a:sym typeface="Roboto"/>
            </a:endParaRPr>
          </a:p>
        </p:txBody>
      </p:sp>
      <p:sp>
        <p:nvSpPr>
          <p:cNvPr id="362" name="Google Shape;362;p33"/>
          <p:cNvSpPr txBox="1"/>
          <p:nvPr>
            <p:ph idx="6" type="body"/>
          </p:nvPr>
        </p:nvSpPr>
        <p:spPr>
          <a:xfrm>
            <a:off x="7551317" y="2517102"/>
            <a:ext cx="1015800" cy="381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lt2"/>
              </a:buClr>
              <a:buSzPts val="2400"/>
              <a:buFont typeface="Arial"/>
              <a:buNone/>
              <a:defRPr b="1" i="0" sz="2400" u="none" cap="none" strike="noStrike">
                <a:solidFill>
                  <a:schemeClr val="lt2"/>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63" name="Google Shape;363;p33"/>
          <p:cNvSpPr txBox="1"/>
          <p:nvPr>
            <p:ph idx="7" type="body"/>
          </p:nvPr>
        </p:nvSpPr>
        <p:spPr>
          <a:xfrm>
            <a:off x="1192777" y="3521301"/>
            <a:ext cx="1894500" cy="270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2"/>
              </a:buClr>
              <a:buSzPts val="1600"/>
              <a:buFont typeface="Arial"/>
              <a:buNone/>
              <a:defRPr b="1" i="0" sz="1600" u="none" cap="none" strike="noStrike">
                <a:solidFill>
                  <a:schemeClr val="dk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64" name="Google Shape;364;p33"/>
          <p:cNvSpPr txBox="1"/>
          <p:nvPr>
            <p:ph idx="8" type="body"/>
          </p:nvPr>
        </p:nvSpPr>
        <p:spPr>
          <a:xfrm>
            <a:off x="1192777" y="3805908"/>
            <a:ext cx="1894500" cy="3840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65" name="Google Shape;365;p33"/>
          <p:cNvSpPr/>
          <p:nvPr/>
        </p:nvSpPr>
        <p:spPr>
          <a:xfrm>
            <a:off x="3474157" y="3578339"/>
            <a:ext cx="3690300" cy="492300"/>
          </a:xfrm>
          <a:prstGeom prst="roundRect">
            <a:avLst>
              <a:gd fmla="val 50000" name="adj"/>
            </a:avLst>
          </a:prstGeom>
          <a:solidFill>
            <a:srgbClr val="E5E5E8"/>
          </a:solidFill>
          <a:ln>
            <a:noFill/>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chemeClr val="dk1"/>
              </a:buClr>
              <a:buSzPts val="1350"/>
              <a:buFont typeface="Tahoma"/>
              <a:buNone/>
            </a:pPr>
            <a:r>
              <a:t/>
            </a:r>
            <a:endParaRPr b="1" i="0" sz="1350" u="none" cap="none" strike="noStrike">
              <a:solidFill>
                <a:srgbClr val="F2F2F5"/>
              </a:solidFill>
              <a:latin typeface="Roboto"/>
              <a:ea typeface="Roboto"/>
              <a:cs typeface="Roboto"/>
              <a:sym typeface="Roboto"/>
            </a:endParaRPr>
          </a:p>
        </p:txBody>
      </p:sp>
      <p:sp>
        <p:nvSpPr>
          <p:cNvPr id="366" name="Google Shape;366;p33"/>
          <p:cNvSpPr txBox="1"/>
          <p:nvPr>
            <p:ph idx="9" type="body"/>
          </p:nvPr>
        </p:nvSpPr>
        <p:spPr>
          <a:xfrm>
            <a:off x="7551317" y="3635812"/>
            <a:ext cx="1015800" cy="381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2"/>
              </a:buClr>
              <a:buSzPts val="2400"/>
              <a:buFont typeface="Arial"/>
              <a:buNone/>
              <a:defRPr b="1" i="0" sz="2400" u="none" cap="none" strike="noStrike">
                <a:solidFill>
                  <a:schemeClr val="dk2"/>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67" name="Google Shape;367;p33"/>
          <p:cNvSpPr/>
          <p:nvPr/>
        </p:nvSpPr>
        <p:spPr>
          <a:xfrm>
            <a:off x="640080" y="966682"/>
            <a:ext cx="778200" cy="103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368" name="Google Shape;368;p33"/>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rgbClr val="7F7F7F"/>
                </a:solidFill>
                <a:latin typeface="Tahoma"/>
                <a:ea typeface="Tahoma"/>
                <a:cs typeface="Tahoma"/>
                <a:sym typeface="Tahoma"/>
              </a:rPr>
              <a:t>                </a:t>
            </a:r>
            <a:fld id="{00000000-1234-1234-1234-123412341234}" type="slidenum">
              <a:rPr b="1" i="0" lang="en" sz="1000" u="none" cap="none" strike="noStrike">
                <a:solidFill>
                  <a:srgbClr val="7F7F7F"/>
                </a:solidFill>
                <a:latin typeface="Tahoma"/>
                <a:ea typeface="Tahoma"/>
                <a:cs typeface="Tahoma"/>
                <a:sym typeface="Tahoma"/>
              </a:rPr>
              <a:t>‹#›</a:t>
            </a:fld>
            <a:endParaRPr b="1" i="0" sz="1000" u="none" cap="none" strike="noStrike">
              <a:solidFill>
                <a:srgbClr val="7F7F7F"/>
              </a:solidFill>
              <a:latin typeface="Tahoma"/>
              <a:ea typeface="Tahoma"/>
              <a:cs typeface="Tahoma"/>
              <a:sym typeface="Tahoma"/>
            </a:endParaRPr>
          </a:p>
        </p:txBody>
      </p:sp>
      <p:pic>
        <p:nvPicPr>
          <p:cNvPr id="369" name="Google Shape;369;p33"/>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and Image - Simple">
  <p:cSld name="Bullets and Image - Simple">
    <p:spTree>
      <p:nvGrpSpPr>
        <p:cNvPr id="26" name="Shape 26"/>
        <p:cNvGrpSpPr/>
        <p:nvPr/>
      </p:nvGrpSpPr>
      <p:grpSpPr>
        <a:xfrm>
          <a:off x="0" y="0"/>
          <a:ext cx="0" cy="0"/>
          <a:chOff x="0" y="0"/>
          <a:chExt cx="0" cy="0"/>
        </a:xfrm>
      </p:grpSpPr>
      <p:sp>
        <p:nvSpPr>
          <p:cNvPr id="27" name="Google Shape;27;p5"/>
          <p:cNvSpPr txBox="1"/>
          <p:nvPr>
            <p:ph type="title"/>
          </p:nvPr>
        </p:nvSpPr>
        <p:spPr>
          <a:xfrm>
            <a:off x="732234" y="304800"/>
            <a:ext cx="3607200" cy="8901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8" name="Google Shape;28;p5"/>
          <p:cNvSpPr/>
          <p:nvPr/>
        </p:nvSpPr>
        <p:spPr>
          <a:xfrm>
            <a:off x="822960" y="1197160"/>
            <a:ext cx="778200" cy="103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29" name="Google Shape;29;p5"/>
          <p:cNvSpPr txBox="1"/>
          <p:nvPr>
            <p:ph idx="1" type="body"/>
          </p:nvPr>
        </p:nvSpPr>
        <p:spPr>
          <a:xfrm>
            <a:off x="732236" y="1545336"/>
            <a:ext cx="3607200" cy="292620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90000"/>
              </a:lnSpc>
              <a:spcBef>
                <a:spcPts val="750"/>
              </a:spcBef>
              <a:spcAft>
                <a:spcPts val="0"/>
              </a:spcAft>
              <a:buClr>
                <a:schemeClr val="lt2"/>
              </a:buClr>
              <a:buSzPts val="1600"/>
              <a:buFont typeface="Noto Sans Symbols"/>
              <a:buChar char="▪"/>
              <a:defRPr b="0" i="0" sz="1600" u="none" cap="none" strike="noStrike">
                <a:solidFill>
                  <a:schemeClr val="dk1"/>
                </a:solidFill>
                <a:latin typeface="Tahoma"/>
                <a:ea typeface="Tahoma"/>
                <a:cs typeface="Tahoma"/>
                <a:sym typeface="Tahoma"/>
              </a:defRPr>
            </a:lvl1pPr>
            <a:lvl2pPr indent="-330200" lvl="1" marL="914400" marR="0" rtl="0" algn="l">
              <a:lnSpc>
                <a:spcPct val="90000"/>
              </a:lnSpc>
              <a:spcBef>
                <a:spcPts val="375"/>
              </a:spcBef>
              <a:spcAft>
                <a:spcPts val="0"/>
              </a:spcAft>
              <a:buClr>
                <a:schemeClr val="lt2"/>
              </a:buClr>
              <a:buSzPts val="1600"/>
              <a:buFont typeface="Courier New"/>
              <a:buChar char="o"/>
              <a:defRPr b="0" i="0" sz="1600" u="none" cap="none" strike="noStrike">
                <a:solidFill>
                  <a:schemeClr val="dk1"/>
                </a:solidFill>
                <a:latin typeface="Tahoma"/>
                <a:ea typeface="Tahoma"/>
                <a:cs typeface="Tahoma"/>
                <a:sym typeface="Tahoma"/>
              </a:defRPr>
            </a:lvl2pPr>
            <a:lvl3pPr indent="-330200" lvl="2" marL="1371600" marR="0" rtl="0" algn="l">
              <a:lnSpc>
                <a:spcPct val="90000"/>
              </a:lnSpc>
              <a:spcBef>
                <a:spcPts val="375"/>
              </a:spcBef>
              <a:spcAft>
                <a:spcPts val="0"/>
              </a:spcAft>
              <a:buClr>
                <a:schemeClr val="lt2"/>
              </a:buClr>
              <a:buSzPts val="1600"/>
              <a:buFont typeface="Arial"/>
              <a:buChar char="•"/>
              <a:defRPr b="0" i="0" sz="16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0" name="Google Shape;30;p5"/>
          <p:cNvSpPr/>
          <p:nvPr>
            <p:ph idx="2" type="pic"/>
          </p:nvPr>
        </p:nvSpPr>
        <p:spPr>
          <a:xfrm>
            <a:off x="4804477" y="0"/>
            <a:ext cx="3607200" cy="5143500"/>
          </a:xfrm>
          <a:prstGeom prst="rect">
            <a:avLst/>
          </a:prstGeom>
          <a:solidFill>
            <a:schemeClr val="lt1"/>
          </a:solidFill>
          <a:ln>
            <a:noFill/>
          </a:ln>
        </p:spPr>
      </p:sp>
      <p:sp>
        <p:nvSpPr>
          <p:cNvPr id="31" name="Google Shape;31;p5"/>
          <p:cNvSpPr txBox="1"/>
          <p:nvPr>
            <p:ph idx="3" type="body"/>
          </p:nvPr>
        </p:nvSpPr>
        <p:spPr>
          <a:xfrm>
            <a:off x="3371461" y="4860168"/>
            <a:ext cx="1426800" cy="200100"/>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90000"/>
              </a:lnSpc>
              <a:spcBef>
                <a:spcPts val="750"/>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2pPr>
            <a:lvl3pPr indent="-228600" lvl="2" marL="13716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pic>
        <p:nvPicPr>
          <p:cNvPr id="32" name="Google Shape;32;p5"/>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
        <p:nvSpPr>
          <p:cNvPr id="33" name="Google Shape;33;p5"/>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rgbClr val="7F7F7F"/>
                </a:solidFill>
                <a:latin typeface="Tahoma"/>
                <a:ea typeface="Tahoma"/>
                <a:cs typeface="Tahoma"/>
                <a:sym typeface="Tahoma"/>
              </a:rPr>
              <a:t>                </a:t>
            </a:r>
            <a:fld id="{00000000-1234-1234-1234-123412341234}" type="slidenum">
              <a:rPr b="1" i="0" lang="en" sz="1000" u="none" cap="none" strike="noStrike">
                <a:solidFill>
                  <a:srgbClr val="7F7F7F"/>
                </a:solidFill>
                <a:latin typeface="Tahoma"/>
                <a:ea typeface="Tahoma"/>
                <a:cs typeface="Tahoma"/>
                <a:sym typeface="Tahoma"/>
              </a:rPr>
              <a:t>‹#›</a:t>
            </a:fld>
            <a:endParaRPr b="1" i="0" sz="1000" u="none" cap="none" strike="noStrike">
              <a:solidFill>
                <a:srgbClr val="7F7F7F"/>
              </a:solidFill>
              <a:latin typeface="Tahoma"/>
              <a:ea typeface="Tahoma"/>
              <a:cs typeface="Tahoma"/>
              <a:sym typeface="Tahom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nd Bullets - Left">
  <p:cSld name="Image and Bullets - Left">
    <p:spTree>
      <p:nvGrpSpPr>
        <p:cNvPr id="34" name="Shape 34"/>
        <p:cNvGrpSpPr/>
        <p:nvPr/>
      </p:nvGrpSpPr>
      <p:grpSpPr>
        <a:xfrm>
          <a:off x="0" y="0"/>
          <a:ext cx="0" cy="0"/>
          <a:chOff x="0" y="0"/>
          <a:chExt cx="0" cy="0"/>
        </a:xfrm>
      </p:grpSpPr>
      <p:sp>
        <p:nvSpPr>
          <p:cNvPr id="35" name="Google Shape;35;p6"/>
          <p:cNvSpPr txBox="1"/>
          <p:nvPr>
            <p:ph type="title"/>
          </p:nvPr>
        </p:nvSpPr>
        <p:spPr>
          <a:xfrm>
            <a:off x="4357254" y="455555"/>
            <a:ext cx="4262100" cy="5091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6" name="Google Shape;36;p6"/>
          <p:cNvSpPr/>
          <p:nvPr/>
        </p:nvSpPr>
        <p:spPr>
          <a:xfrm>
            <a:off x="4434840" y="965154"/>
            <a:ext cx="778200" cy="103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37" name="Google Shape;37;p6"/>
          <p:cNvSpPr txBox="1"/>
          <p:nvPr>
            <p:ph idx="1" type="body"/>
          </p:nvPr>
        </p:nvSpPr>
        <p:spPr>
          <a:xfrm>
            <a:off x="4357255" y="1343025"/>
            <a:ext cx="4329600" cy="299310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90000"/>
              </a:lnSpc>
              <a:spcBef>
                <a:spcPts val="750"/>
              </a:spcBef>
              <a:spcAft>
                <a:spcPts val="0"/>
              </a:spcAft>
              <a:buClr>
                <a:schemeClr val="lt2"/>
              </a:buClr>
              <a:buSzPts val="1600"/>
              <a:buFont typeface="Noto Sans Symbols"/>
              <a:buChar char="▪"/>
              <a:defRPr b="0" i="0" sz="1600" u="none" cap="none" strike="noStrike">
                <a:solidFill>
                  <a:schemeClr val="dk1"/>
                </a:solidFill>
                <a:latin typeface="Tahoma"/>
                <a:ea typeface="Tahoma"/>
                <a:cs typeface="Tahoma"/>
                <a:sym typeface="Tahoma"/>
              </a:defRPr>
            </a:lvl1pPr>
            <a:lvl2pPr indent="-330200" lvl="1" marL="914400" marR="0" rtl="0" algn="l">
              <a:lnSpc>
                <a:spcPct val="90000"/>
              </a:lnSpc>
              <a:spcBef>
                <a:spcPts val="375"/>
              </a:spcBef>
              <a:spcAft>
                <a:spcPts val="0"/>
              </a:spcAft>
              <a:buClr>
                <a:schemeClr val="lt2"/>
              </a:buClr>
              <a:buSzPts val="1600"/>
              <a:buFont typeface="Courier New"/>
              <a:buChar char="o"/>
              <a:defRPr b="0" i="0" sz="1600" u="none" cap="none" strike="noStrike">
                <a:solidFill>
                  <a:schemeClr val="dk1"/>
                </a:solidFill>
                <a:latin typeface="Tahoma"/>
                <a:ea typeface="Tahoma"/>
                <a:cs typeface="Tahoma"/>
                <a:sym typeface="Tahoma"/>
              </a:defRPr>
            </a:lvl2pPr>
            <a:lvl3pPr indent="-330200" lvl="2" marL="1371600" marR="0" rtl="0" algn="l">
              <a:lnSpc>
                <a:spcPct val="90000"/>
              </a:lnSpc>
              <a:spcBef>
                <a:spcPts val="375"/>
              </a:spcBef>
              <a:spcAft>
                <a:spcPts val="0"/>
              </a:spcAft>
              <a:buClr>
                <a:schemeClr val="lt2"/>
              </a:buClr>
              <a:buSzPts val="1600"/>
              <a:buFont typeface="Arial"/>
              <a:buChar char="•"/>
              <a:defRPr b="0" i="0" sz="16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8" name="Google Shape;38;p6"/>
          <p:cNvSpPr/>
          <p:nvPr>
            <p:ph idx="2" type="pic"/>
          </p:nvPr>
        </p:nvSpPr>
        <p:spPr>
          <a:xfrm>
            <a:off x="0" y="455555"/>
            <a:ext cx="3849300" cy="3880500"/>
          </a:xfrm>
          <a:prstGeom prst="rect">
            <a:avLst/>
          </a:prstGeom>
          <a:solidFill>
            <a:schemeClr val="lt1"/>
          </a:solidFill>
          <a:ln>
            <a:noFill/>
          </a:ln>
        </p:spPr>
      </p:sp>
      <p:sp>
        <p:nvSpPr>
          <p:cNvPr id="39" name="Google Shape;39;p6"/>
          <p:cNvSpPr txBox="1"/>
          <p:nvPr>
            <p:ph idx="3" type="body"/>
          </p:nvPr>
        </p:nvSpPr>
        <p:spPr>
          <a:xfrm>
            <a:off x="0" y="4336026"/>
            <a:ext cx="1426800" cy="20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2pPr>
            <a:lvl3pPr indent="-228600" lvl="2" marL="13716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0" name="Google Shape;40;p6"/>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rgbClr val="7F7F7F"/>
                </a:solidFill>
                <a:latin typeface="Tahoma"/>
                <a:ea typeface="Tahoma"/>
                <a:cs typeface="Tahoma"/>
                <a:sym typeface="Tahoma"/>
              </a:rPr>
              <a:t>                </a:t>
            </a:r>
            <a:fld id="{00000000-1234-1234-1234-123412341234}" type="slidenum">
              <a:rPr b="1" i="0" lang="en" sz="1000" u="none" cap="none" strike="noStrike">
                <a:solidFill>
                  <a:srgbClr val="7F7F7F"/>
                </a:solidFill>
                <a:latin typeface="Tahoma"/>
                <a:ea typeface="Tahoma"/>
                <a:cs typeface="Tahoma"/>
                <a:sym typeface="Tahoma"/>
              </a:rPr>
              <a:t>‹#›</a:t>
            </a:fld>
            <a:endParaRPr b="1" i="0" sz="1000" u="none" cap="none" strike="noStrike">
              <a:solidFill>
                <a:srgbClr val="7F7F7F"/>
              </a:solidFill>
              <a:latin typeface="Tahoma"/>
              <a:ea typeface="Tahoma"/>
              <a:cs typeface="Tahoma"/>
              <a:sym typeface="Tahoma"/>
            </a:endParaRPr>
          </a:p>
        </p:txBody>
      </p:sp>
      <p:pic>
        <p:nvPicPr>
          <p:cNvPr id="41" name="Google Shape;41;p6"/>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mage and Bullets">
  <p:cSld name="Big Image and Bullets">
    <p:spTree>
      <p:nvGrpSpPr>
        <p:cNvPr id="42" name="Shape 42"/>
        <p:cNvGrpSpPr/>
        <p:nvPr/>
      </p:nvGrpSpPr>
      <p:grpSpPr>
        <a:xfrm>
          <a:off x="0" y="0"/>
          <a:ext cx="0" cy="0"/>
          <a:chOff x="0" y="0"/>
          <a:chExt cx="0" cy="0"/>
        </a:xfrm>
      </p:grpSpPr>
      <p:sp>
        <p:nvSpPr>
          <p:cNvPr id="43" name="Google Shape;43;p7"/>
          <p:cNvSpPr txBox="1"/>
          <p:nvPr>
            <p:ph type="title"/>
          </p:nvPr>
        </p:nvSpPr>
        <p:spPr>
          <a:xfrm>
            <a:off x="5555673" y="325582"/>
            <a:ext cx="3131100" cy="11928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44" name="Google Shape;44;p7"/>
          <p:cNvSpPr/>
          <p:nvPr/>
        </p:nvSpPr>
        <p:spPr>
          <a:xfrm>
            <a:off x="5623560" y="1518264"/>
            <a:ext cx="778200" cy="103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45" name="Google Shape;45;p7"/>
          <p:cNvSpPr txBox="1"/>
          <p:nvPr>
            <p:ph idx="1" type="body"/>
          </p:nvPr>
        </p:nvSpPr>
        <p:spPr>
          <a:xfrm>
            <a:off x="5555673" y="1835727"/>
            <a:ext cx="3131100" cy="266910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90000"/>
              </a:lnSpc>
              <a:spcBef>
                <a:spcPts val="750"/>
              </a:spcBef>
              <a:spcAft>
                <a:spcPts val="0"/>
              </a:spcAft>
              <a:buClr>
                <a:schemeClr val="lt2"/>
              </a:buClr>
              <a:buSzPts val="1600"/>
              <a:buFont typeface="Noto Sans Symbols"/>
              <a:buChar char="▪"/>
              <a:defRPr b="0" i="0" sz="1600" u="none" cap="none" strike="noStrike">
                <a:solidFill>
                  <a:schemeClr val="dk1"/>
                </a:solidFill>
                <a:latin typeface="Tahoma"/>
                <a:ea typeface="Tahoma"/>
                <a:cs typeface="Tahoma"/>
                <a:sym typeface="Tahoma"/>
              </a:defRPr>
            </a:lvl1pPr>
            <a:lvl2pPr indent="-330200" lvl="1" marL="914400" marR="0" rtl="0" algn="l">
              <a:lnSpc>
                <a:spcPct val="90000"/>
              </a:lnSpc>
              <a:spcBef>
                <a:spcPts val="375"/>
              </a:spcBef>
              <a:spcAft>
                <a:spcPts val="0"/>
              </a:spcAft>
              <a:buClr>
                <a:schemeClr val="lt2"/>
              </a:buClr>
              <a:buSzPts val="1600"/>
              <a:buFont typeface="Courier New"/>
              <a:buChar char="o"/>
              <a:defRPr b="0" i="0" sz="1600" u="none" cap="none" strike="noStrike">
                <a:solidFill>
                  <a:schemeClr val="dk1"/>
                </a:solidFill>
                <a:latin typeface="Tahoma"/>
                <a:ea typeface="Tahoma"/>
                <a:cs typeface="Tahoma"/>
                <a:sym typeface="Tahoma"/>
              </a:defRPr>
            </a:lvl2pPr>
            <a:lvl3pPr indent="-330200" lvl="2" marL="1371600" marR="0" rtl="0" algn="l">
              <a:lnSpc>
                <a:spcPct val="90000"/>
              </a:lnSpc>
              <a:spcBef>
                <a:spcPts val="375"/>
              </a:spcBef>
              <a:spcAft>
                <a:spcPts val="0"/>
              </a:spcAft>
              <a:buClr>
                <a:schemeClr val="lt2"/>
              </a:buClr>
              <a:buSzPts val="1600"/>
              <a:buFont typeface="Arial"/>
              <a:buChar char="•"/>
              <a:defRPr b="0" i="0" sz="16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6" name="Google Shape;46;p7"/>
          <p:cNvSpPr/>
          <p:nvPr>
            <p:ph idx="2" type="pic"/>
          </p:nvPr>
        </p:nvSpPr>
        <p:spPr>
          <a:xfrm>
            <a:off x="1" y="0"/>
            <a:ext cx="5074200" cy="5143500"/>
          </a:xfrm>
          <a:prstGeom prst="rect">
            <a:avLst/>
          </a:prstGeom>
          <a:solidFill>
            <a:schemeClr val="lt1"/>
          </a:solidFill>
          <a:ln>
            <a:noFill/>
          </a:ln>
        </p:spPr>
      </p:sp>
      <p:sp>
        <p:nvSpPr>
          <p:cNvPr id="47" name="Google Shape;47;p7"/>
          <p:cNvSpPr txBox="1"/>
          <p:nvPr>
            <p:ph idx="3" type="body"/>
          </p:nvPr>
        </p:nvSpPr>
        <p:spPr>
          <a:xfrm>
            <a:off x="5076620" y="4860169"/>
            <a:ext cx="1426800" cy="20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2pPr>
            <a:lvl3pPr indent="-228600" lvl="2" marL="13716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8" name="Google Shape;48;p7"/>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rgbClr val="7F7F7F"/>
                </a:solidFill>
                <a:latin typeface="Tahoma"/>
                <a:ea typeface="Tahoma"/>
                <a:cs typeface="Tahoma"/>
                <a:sym typeface="Tahoma"/>
              </a:rPr>
              <a:t>                </a:t>
            </a:r>
            <a:fld id="{00000000-1234-1234-1234-123412341234}" type="slidenum">
              <a:rPr b="1" i="0" lang="en" sz="1000" u="none" cap="none" strike="noStrike">
                <a:solidFill>
                  <a:srgbClr val="7F7F7F"/>
                </a:solidFill>
                <a:latin typeface="Tahoma"/>
                <a:ea typeface="Tahoma"/>
                <a:cs typeface="Tahoma"/>
                <a:sym typeface="Tahoma"/>
              </a:rPr>
              <a:t>‹#›</a:t>
            </a:fld>
            <a:endParaRPr b="1" i="0" sz="1000" u="none" cap="none" strike="noStrike">
              <a:solidFill>
                <a:srgbClr val="7F7F7F"/>
              </a:solidFill>
              <a:latin typeface="Tahoma"/>
              <a:ea typeface="Tahoma"/>
              <a:cs typeface="Tahoma"/>
              <a:sym typeface="Tahom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r Image">
  <p:cSld name="Table or Image">
    <p:spTree>
      <p:nvGrpSpPr>
        <p:cNvPr id="49" name="Shape 49"/>
        <p:cNvGrpSpPr/>
        <p:nvPr/>
      </p:nvGrpSpPr>
      <p:grpSpPr>
        <a:xfrm>
          <a:off x="0" y="0"/>
          <a:ext cx="0" cy="0"/>
          <a:chOff x="0" y="0"/>
          <a:chExt cx="0" cy="0"/>
        </a:xfrm>
      </p:grpSpPr>
      <p:sp>
        <p:nvSpPr>
          <p:cNvPr id="50" name="Google Shape;50;p8"/>
          <p:cNvSpPr txBox="1"/>
          <p:nvPr>
            <p:ph idx="1" type="body"/>
          </p:nvPr>
        </p:nvSpPr>
        <p:spPr>
          <a:xfrm>
            <a:off x="533123" y="1154923"/>
            <a:ext cx="8085300" cy="3423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2"/>
              </a:buClr>
              <a:buSzPts val="1800"/>
              <a:buFont typeface="Noto Sans Symbols"/>
              <a:buNone/>
              <a:defRPr b="0" i="0" sz="18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2"/>
              </a:buClr>
              <a:buSzPts val="1800"/>
              <a:buFont typeface="Courier New"/>
              <a:buChar char="o"/>
              <a:defRPr b="0" i="0" sz="1800" u="none" cap="none" strike="noStrike">
                <a:solidFill>
                  <a:schemeClr val="dk1"/>
                </a:solidFill>
                <a:latin typeface="Tahoma"/>
                <a:ea typeface="Tahoma"/>
                <a:cs typeface="Tahoma"/>
                <a:sym typeface="Tahoma"/>
              </a:defRPr>
            </a:lvl2pPr>
            <a:lvl3pPr indent="-342900" lvl="2" marL="1371600" marR="0" rtl="0" algn="l">
              <a:lnSpc>
                <a:spcPct val="90000"/>
              </a:lnSpc>
              <a:spcBef>
                <a:spcPts val="375"/>
              </a:spcBef>
              <a:spcAft>
                <a:spcPts val="0"/>
              </a:spcAft>
              <a:buClr>
                <a:schemeClr val="dk2"/>
              </a:buClr>
              <a:buSzPts val="1800"/>
              <a:buFont typeface="Arial"/>
              <a:buChar char="•"/>
              <a:defRPr b="0" i="0" sz="18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51" name="Google Shape;51;p8"/>
          <p:cNvSpPr txBox="1"/>
          <p:nvPr>
            <p:ph idx="2" type="body"/>
          </p:nvPr>
        </p:nvSpPr>
        <p:spPr>
          <a:xfrm>
            <a:off x="1874520" y="4581310"/>
            <a:ext cx="6744000" cy="200100"/>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90000"/>
              </a:lnSpc>
              <a:spcBef>
                <a:spcPts val="750"/>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2pPr>
            <a:lvl3pPr indent="-228600" lvl="2" marL="13716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52" name="Google Shape;52;p8"/>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rgbClr val="7F7F7F"/>
                </a:solidFill>
                <a:latin typeface="Tahoma"/>
                <a:ea typeface="Tahoma"/>
                <a:cs typeface="Tahoma"/>
                <a:sym typeface="Tahoma"/>
              </a:rPr>
              <a:t>                </a:t>
            </a:r>
            <a:fld id="{00000000-1234-1234-1234-123412341234}" type="slidenum">
              <a:rPr b="1" i="0" lang="en" sz="1000" u="none" cap="none" strike="noStrike">
                <a:solidFill>
                  <a:srgbClr val="7F7F7F"/>
                </a:solidFill>
                <a:latin typeface="Tahoma"/>
                <a:ea typeface="Tahoma"/>
                <a:cs typeface="Tahoma"/>
                <a:sym typeface="Tahoma"/>
              </a:rPr>
              <a:t>‹#›</a:t>
            </a:fld>
            <a:endParaRPr b="1" i="0" sz="1000" u="none" cap="none" strike="noStrike">
              <a:solidFill>
                <a:srgbClr val="7F7F7F"/>
              </a:solidFill>
              <a:latin typeface="Tahoma"/>
              <a:ea typeface="Tahoma"/>
              <a:cs typeface="Tahoma"/>
              <a:sym typeface="Tahoma"/>
            </a:endParaRPr>
          </a:p>
        </p:txBody>
      </p:sp>
      <p:pic>
        <p:nvPicPr>
          <p:cNvPr id="53" name="Google Shape;53;p8"/>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
        <p:nvSpPr>
          <p:cNvPr id="54" name="Google Shape;54;p8"/>
          <p:cNvSpPr txBox="1"/>
          <p:nvPr>
            <p:ph type="title"/>
          </p:nvPr>
        </p:nvSpPr>
        <p:spPr>
          <a:xfrm>
            <a:off x="533919" y="455555"/>
            <a:ext cx="8085300" cy="5091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5" name="Google Shape;55;p8"/>
          <p:cNvSpPr/>
          <p:nvPr/>
        </p:nvSpPr>
        <p:spPr>
          <a:xfrm>
            <a:off x="640080" y="965624"/>
            <a:ext cx="778200" cy="103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 Light Blue">
  <p:cSld name="End Slide - Light Blue">
    <p:spTree>
      <p:nvGrpSpPr>
        <p:cNvPr id="56" name="Shape 56"/>
        <p:cNvGrpSpPr/>
        <p:nvPr/>
      </p:nvGrpSpPr>
      <p:grpSpPr>
        <a:xfrm>
          <a:off x="0" y="0"/>
          <a:ext cx="0" cy="0"/>
          <a:chOff x="0" y="0"/>
          <a:chExt cx="0" cy="0"/>
        </a:xfrm>
      </p:grpSpPr>
      <p:pic>
        <p:nvPicPr>
          <p:cNvPr id="57" name="Google Shape;57;p9"/>
          <p:cNvPicPr preferRelativeResize="0"/>
          <p:nvPr/>
        </p:nvPicPr>
        <p:blipFill rotWithShape="1">
          <a:blip r:embed="rId2">
            <a:alphaModFix/>
          </a:blip>
          <a:srcRect b="7784" l="0" r="0" t="7784"/>
          <a:stretch/>
        </p:blipFill>
        <p:spPr>
          <a:xfrm>
            <a:off x="0" y="0"/>
            <a:ext cx="9144000" cy="5143501"/>
          </a:xfrm>
          <a:prstGeom prst="rect">
            <a:avLst/>
          </a:prstGeom>
          <a:noFill/>
          <a:ln>
            <a:noFill/>
          </a:ln>
        </p:spPr>
      </p:pic>
      <p:sp>
        <p:nvSpPr>
          <p:cNvPr id="58" name="Google Shape;58;p9"/>
          <p:cNvSpPr/>
          <p:nvPr/>
        </p:nvSpPr>
        <p:spPr>
          <a:xfrm rot="10800000">
            <a:off x="-1" y="-4"/>
            <a:ext cx="9144000" cy="5143500"/>
          </a:xfrm>
          <a:prstGeom prst="rect">
            <a:avLst/>
          </a:prstGeom>
          <a:gradFill>
            <a:gsLst>
              <a:gs pos="0">
                <a:srgbClr val="68ACE5">
                  <a:alpha val="84705"/>
                </a:srgbClr>
              </a:gs>
              <a:gs pos="75000">
                <a:srgbClr val="3B6FAF">
                  <a:alpha val="84705"/>
                </a:srgbClr>
              </a:gs>
              <a:gs pos="100000">
                <a:srgbClr val="3B6FAF">
                  <a:alpha val="84705"/>
                </a:srgbClr>
              </a:gs>
            </a:gsLst>
            <a:lin ang="10800025"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Tahoma"/>
              <a:buNone/>
            </a:pPr>
            <a:r>
              <a:t/>
            </a:r>
            <a:endParaRPr b="0" i="0" sz="1350" u="none" cap="none" strike="noStrike">
              <a:solidFill>
                <a:srgbClr val="000000"/>
              </a:solidFill>
              <a:latin typeface="Calibri"/>
              <a:ea typeface="Calibri"/>
              <a:cs typeface="Calibri"/>
              <a:sym typeface="Calibri"/>
            </a:endParaRPr>
          </a:p>
        </p:txBody>
      </p:sp>
      <p:pic>
        <p:nvPicPr>
          <p:cNvPr id="59" name="Google Shape;59;p9"/>
          <p:cNvPicPr preferRelativeResize="0"/>
          <p:nvPr/>
        </p:nvPicPr>
        <p:blipFill rotWithShape="1">
          <a:blip r:embed="rId3">
            <a:alphaModFix/>
          </a:blip>
          <a:srcRect b="21110" l="15640" r="15941" t="22640"/>
          <a:stretch/>
        </p:blipFill>
        <p:spPr>
          <a:xfrm>
            <a:off x="2584969" y="1417162"/>
            <a:ext cx="3974063" cy="2309176"/>
          </a:xfrm>
          <a:prstGeom prst="rect">
            <a:avLst/>
          </a:prstGeom>
          <a:noFill/>
          <a:ln>
            <a:noFill/>
          </a:ln>
        </p:spPr>
      </p:pic>
      <p:sp>
        <p:nvSpPr>
          <p:cNvPr id="60" name="Google Shape;60;p9"/>
          <p:cNvSpPr/>
          <p:nvPr/>
        </p:nvSpPr>
        <p:spPr>
          <a:xfrm>
            <a:off x="0" y="4727386"/>
            <a:ext cx="9144000" cy="217200"/>
          </a:xfrm>
          <a:prstGeom prst="rect">
            <a:avLst/>
          </a:prstGeom>
          <a:noFill/>
          <a:ln>
            <a:noFill/>
          </a:ln>
        </p:spPr>
        <p:txBody>
          <a:bodyPr anchorCtr="0" anchor="t" bIns="40800" lIns="81625" spcFirstLastPara="1" rIns="81625" wrap="square" tIns="40800">
            <a:noAutofit/>
          </a:bodyPr>
          <a:lstStyle/>
          <a:p>
            <a:pPr indent="0" lvl="0" marL="0" marR="0" rtl="0" algn="ctr">
              <a:spcBef>
                <a:spcPts val="0"/>
              </a:spcBef>
              <a:spcAft>
                <a:spcPts val="0"/>
              </a:spcAft>
              <a:buNone/>
            </a:pPr>
            <a:r>
              <a:rPr b="0" i="0" lang="en" sz="875" u="none" cap="none" strike="noStrike">
                <a:solidFill>
                  <a:schemeClr val="lt1"/>
                </a:solidFill>
                <a:latin typeface="Arial"/>
                <a:ea typeface="Arial"/>
                <a:cs typeface="Arial"/>
                <a:sym typeface="Arial"/>
              </a:rPr>
              <a:t>© The Johns Hopkins University 2021, All Rights Reserved.</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21" Type="http://schemas.openxmlformats.org/officeDocument/2006/relationships/theme" Target="../theme/theme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 name="Shape 7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github.com/pytorch/fairseq/blob/main/examples/roberta/README.md" TargetMode="External"/><Relationship Id="rId4" Type="http://schemas.openxmlformats.org/officeDocument/2006/relationships/hyperlink" Target="https://dl.fbaipublicfiles.com/fairseq/models/roberta.large.mnli.tar.gz"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hyperlink" Target="https://www.kaggle.com/c/contradictory-my-dear-watson/leaderboard"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kaggle.com/c/contradictory-my-dear-watson"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hyperlink" Target="mailto:sazarta1@jh.edu" TargetMode="External"/><Relationship Id="rId5" Type="http://schemas.openxmlformats.org/officeDocument/2006/relationships/hyperlink" Target="mailto:jsimon34@jhu.edu" TargetMode="External"/><Relationship Id="rId6" Type="http://schemas.openxmlformats.org/officeDocument/2006/relationships/hyperlink" Target="mailto:lwu53@jhu.edu" TargetMode="External"/><Relationship Id="rId7" Type="http://schemas.openxmlformats.org/officeDocument/2006/relationships/hyperlink" Target="mailto:ywalfis1@jhu.edu"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www.kaggle.com/tanulsingh077/deep-learning-for-nlp-zero-to-transformers-bert#BERT-and-Its-Implementation-on-this-Competition"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hyperlink" Target="https://www.tensorflow.org/api_docs/python/tf/keras/losses/SparseCategoricalCrossentropy" TargetMode="External"/><Relationship Id="rId4" Type="http://schemas.openxmlformats.org/officeDocument/2006/relationships/hyperlink" Target="https://www.analyticsvidhya.com/blog/2017/06/transfer-learning-the-art-of-fine-tuning-a-pre-trained-model/" TargetMode="External"/><Relationship Id="rId5" Type="http://schemas.openxmlformats.org/officeDocument/2006/relationships/hyperlink" Target="https://www.statisticshowto.com/regularization/"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hyperlink" Target="https://blackboard.jhu.edu/webapps/blackboard/execute/courseMain?course_id=_241834_1" TargetMode="External"/><Relationship Id="rId4" Type="http://schemas.openxmlformats.org/officeDocument/2006/relationships/hyperlink" Target="https://blackboard.jhu.edu/webapps/blackboard/execute/courseMain?course_id=_241834_1"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hyperlink" Target="https://colab.research.google.com/drive/1u9a5kD0NtsGR3mltaFlT_aTXybVRe5ax" TargetMode="External"/><Relationship Id="rId4" Type="http://schemas.openxmlformats.org/officeDocument/2006/relationships/hyperlink" Target="https://colab.research.google.com/drive/1qiR2ImnIZ3buQXE6dnCPKpM9-RxCcRF_#scrollTo=9o8D4eUIgQs5" TargetMode="External"/><Relationship Id="rId5" Type="http://schemas.openxmlformats.org/officeDocument/2006/relationships/hyperlink" Target="https://colab.research.google.com/drive/1zTK2tK817x8Zll9HumvmN_ZoeXhkmbBP#scrollTo=9o8D4eUIgQs5" TargetMode="External"/><Relationship Id="rId6" Type="http://schemas.openxmlformats.org/officeDocument/2006/relationships/hyperlink" Target="https://www.youtube.com/watch?v=stZ_85s3Gs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4"/>
          <p:cNvSpPr txBox="1"/>
          <p:nvPr>
            <p:ph type="title"/>
          </p:nvPr>
        </p:nvSpPr>
        <p:spPr>
          <a:xfrm>
            <a:off x="140200" y="1666775"/>
            <a:ext cx="8835600" cy="11352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chemeClr val="dk1"/>
              </a:buClr>
              <a:buSzPct val="111110"/>
              <a:buFont typeface="Arial"/>
              <a:buNone/>
            </a:pPr>
            <a:r>
              <a:rPr b="0" lang="en" sz="5200">
                <a:latin typeface="Arial"/>
                <a:ea typeface="Arial"/>
                <a:cs typeface="Arial"/>
                <a:sym typeface="Arial"/>
              </a:rPr>
              <a:t>Team 2: Literary Paradox Miners</a:t>
            </a:r>
            <a:endParaRPr/>
          </a:p>
        </p:txBody>
      </p:sp>
      <p:sp>
        <p:nvSpPr>
          <p:cNvPr id="375" name="Google Shape;375;p34"/>
          <p:cNvSpPr txBox="1"/>
          <p:nvPr>
            <p:ph idx="1" type="body"/>
          </p:nvPr>
        </p:nvSpPr>
        <p:spPr>
          <a:xfrm>
            <a:off x="462449" y="3118516"/>
            <a:ext cx="8219100" cy="366600"/>
          </a:xfrm>
          <a:prstGeom prst="rect">
            <a:avLst/>
          </a:prstGeom>
          <a:noFill/>
          <a:ln>
            <a:noFill/>
          </a:ln>
        </p:spPr>
        <p:txBody>
          <a:bodyPr anchorCtr="0" anchor="t" bIns="45700" lIns="91425" spcFirstLastPara="1" rIns="91425" wrap="square" tIns="45700">
            <a:normAutofit fontScale="77500" lnSpcReduction="20000"/>
          </a:bodyPr>
          <a:lstStyle/>
          <a:p>
            <a:pPr indent="0" lvl="0" marL="0" rtl="0" algn="ctr">
              <a:lnSpc>
                <a:spcPct val="100000"/>
              </a:lnSpc>
              <a:spcBef>
                <a:spcPts val="0"/>
              </a:spcBef>
              <a:spcAft>
                <a:spcPts val="0"/>
              </a:spcAft>
              <a:buClr>
                <a:schemeClr val="dk1"/>
              </a:buClr>
              <a:buSzPct val="100000"/>
              <a:buFont typeface="Arial"/>
              <a:buNone/>
            </a:pPr>
            <a:r>
              <a:rPr lang="en" sz="2800">
                <a:latin typeface="Arial"/>
                <a:ea typeface="Arial"/>
                <a:cs typeface="Arial"/>
                <a:sym typeface="Arial"/>
              </a:rPr>
              <a:t>Kaggle </a:t>
            </a:r>
            <a:r>
              <a:rPr lang="en" sz="2800">
                <a:latin typeface="Arial"/>
                <a:ea typeface="Arial"/>
                <a:cs typeface="Arial"/>
                <a:sym typeface="Arial"/>
              </a:rPr>
              <a:t>Competition: </a:t>
            </a:r>
            <a:r>
              <a:rPr b="1" i="1" lang="en" sz="2800">
                <a:latin typeface="Arial"/>
                <a:ea typeface="Arial"/>
                <a:cs typeface="Arial"/>
                <a:sym typeface="Arial"/>
              </a:rPr>
              <a:t>Contradictory, My Dear Watson</a:t>
            </a:r>
            <a:endParaRPr/>
          </a:p>
        </p:txBody>
      </p:sp>
      <p:sp>
        <p:nvSpPr>
          <p:cNvPr id="376" name="Google Shape;376;p34"/>
          <p:cNvSpPr txBox="1"/>
          <p:nvPr>
            <p:ph idx="1" type="subTitle"/>
          </p:nvPr>
        </p:nvSpPr>
        <p:spPr>
          <a:xfrm>
            <a:off x="1666700" y="3918975"/>
            <a:ext cx="6061200" cy="933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13"/>
              <a:buNone/>
            </a:pPr>
            <a:r>
              <a:rPr lang="en" sz="1800">
                <a:solidFill>
                  <a:schemeClr val="lt1"/>
                </a:solidFill>
              </a:rPr>
              <a:t>Jeff Simon,</a:t>
            </a:r>
            <a:r>
              <a:rPr lang="en" sz="1300">
                <a:solidFill>
                  <a:schemeClr val="lt1"/>
                </a:solidFill>
              </a:rPr>
              <a:t> </a:t>
            </a:r>
            <a:r>
              <a:rPr lang="en" sz="1800">
                <a:solidFill>
                  <a:schemeClr val="lt1"/>
                </a:solidFill>
              </a:rPr>
              <a:t>Yaron Walfish,</a:t>
            </a:r>
            <a:r>
              <a:rPr lang="en" sz="1300">
                <a:solidFill>
                  <a:schemeClr val="lt1"/>
                </a:solidFill>
              </a:rPr>
              <a:t> </a:t>
            </a:r>
            <a:r>
              <a:rPr lang="en" sz="1800">
                <a:solidFill>
                  <a:schemeClr val="lt1"/>
                </a:solidFill>
              </a:rPr>
              <a:t>Sina Azartash,</a:t>
            </a:r>
            <a:r>
              <a:rPr lang="en" sz="1300">
                <a:solidFill>
                  <a:schemeClr val="lt1"/>
                </a:solidFill>
              </a:rPr>
              <a:t> </a:t>
            </a:r>
            <a:r>
              <a:rPr lang="en" sz="1800">
                <a:solidFill>
                  <a:schemeClr val="lt1"/>
                </a:solidFill>
              </a:rPr>
              <a:t>Linshen Wu</a:t>
            </a:r>
            <a:endParaRPr sz="1800">
              <a:solidFill>
                <a:schemeClr val="lt1"/>
              </a:solidFill>
            </a:endParaRPr>
          </a:p>
        </p:txBody>
      </p:sp>
      <p:sp>
        <p:nvSpPr>
          <p:cNvPr id="377" name="Google Shape;377;p34"/>
          <p:cNvSpPr txBox="1"/>
          <p:nvPr/>
        </p:nvSpPr>
        <p:spPr>
          <a:xfrm>
            <a:off x="0" y="0"/>
            <a:ext cx="6445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9E9E9E"/>
                </a:solidFill>
                <a:latin typeface="Arial"/>
                <a:ea typeface="Arial"/>
                <a:cs typeface="Arial"/>
                <a:sym typeface="Arial"/>
              </a:rPr>
              <a:t>Final Project </a:t>
            </a:r>
            <a:r>
              <a:rPr lang="en" sz="1100">
                <a:solidFill>
                  <a:srgbClr val="9E9E9E"/>
                </a:solidFill>
              </a:rPr>
              <a:t>Presentation</a:t>
            </a:r>
            <a:r>
              <a:rPr b="0" i="0" lang="en" sz="1100" u="none" cap="none" strike="noStrike">
                <a:solidFill>
                  <a:srgbClr val="9E9E9E"/>
                </a:solidFill>
                <a:latin typeface="Arial"/>
                <a:ea typeface="Arial"/>
                <a:cs typeface="Arial"/>
                <a:sym typeface="Arial"/>
              </a:rPr>
              <a:t>. Johns Hopkins University. Fall 2021</a:t>
            </a:r>
            <a:endParaRPr b="0" i="0" sz="1100" u="none" cap="none" strike="noStrike">
              <a:solidFill>
                <a:srgbClr val="9E9E9E"/>
              </a:solidFill>
              <a:latin typeface="Arial"/>
              <a:ea typeface="Arial"/>
              <a:cs typeface="Arial"/>
              <a:sym typeface="Arial"/>
            </a:endParaRPr>
          </a:p>
        </p:txBody>
      </p:sp>
      <p:sp>
        <p:nvSpPr>
          <p:cNvPr id="378" name="Google Shape;378;p34"/>
          <p:cNvSpPr txBox="1"/>
          <p:nvPr/>
        </p:nvSpPr>
        <p:spPr>
          <a:xfrm>
            <a:off x="2760275" y="993688"/>
            <a:ext cx="32109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chemeClr val="lt1"/>
                </a:solidFill>
              </a:rPr>
              <a:t>Deep Neural Networks</a:t>
            </a:r>
            <a:endParaRPr sz="21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3"/>
          <p:cNvSpPr txBox="1"/>
          <p:nvPr>
            <p:ph type="title"/>
          </p:nvPr>
        </p:nvSpPr>
        <p:spPr>
          <a:xfrm>
            <a:off x="533919" y="455555"/>
            <a:ext cx="8085300" cy="509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3703"/>
              <a:buNone/>
            </a:pPr>
            <a:r>
              <a:rPr lang="en"/>
              <a:t>The Pretrained Model</a:t>
            </a:r>
            <a:endParaRPr/>
          </a:p>
        </p:txBody>
      </p:sp>
      <p:sp>
        <p:nvSpPr>
          <p:cNvPr id="459" name="Google Shape;459;p43"/>
          <p:cNvSpPr txBox="1"/>
          <p:nvPr>
            <p:ph idx="1" type="body"/>
          </p:nvPr>
        </p:nvSpPr>
        <p:spPr>
          <a:xfrm>
            <a:off x="533925" y="1390650"/>
            <a:ext cx="8391600" cy="30777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120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Two pretrained models are used for preprocessing: </a:t>
            </a:r>
            <a:r>
              <a:rPr b="1" lang="en">
                <a:solidFill>
                  <a:schemeClr val="dk1"/>
                </a:solidFill>
                <a:highlight>
                  <a:srgbClr val="FFFFFE"/>
                </a:highlight>
                <a:latin typeface="Times New Roman"/>
                <a:ea typeface="Times New Roman"/>
                <a:cs typeface="Times New Roman"/>
                <a:sym typeface="Times New Roman"/>
              </a:rPr>
              <a:t>roberta-large-mnli</a:t>
            </a:r>
            <a:r>
              <a:rPr lang="en">
                <a:solidFill>
                  <a:schemeClr val="dk1"/>
                </a:solidFill>
                <a:highlight>
                  <a:srgbClr val="FFFFFE"/>
                </a:highlight>
                <a:latin typeface="Times New Roman"/>
                <a:ea typeface="Times New Roman"/>
                <a:cs typeface="Times New Roman"/>
                <a:sym typeface="Times New Roman"/>
              </a:rPr>
              <a:t> &amp; </a:t>
            </a:r>
            <a:r>
              <a:rPr b="1" lang="en">
                <a:solidFill>
                  <a:schemeClr val="dk1"/>
                </a:solidFill>
                <a:highlight>
                  <a:srgbClr val="FFFFFE"/>
                </a:highlight>
                <a:latin typeface="Times New Roman"/>
                <a:ea typeface="Times New Roman"/>
                <a:cs typeface="Times New Roman"/>
                <a:sym typeface="Times New Roman"/>
              </a:rPr>
              <a:t>xlm-roberta-large-</a:t>
            </a:r>
            <a:r>
              <a:rPr b="1" lang="en">
                <a:highlight>
                  <a:srgbClr val="FFFFFE"/>
                </a:highlight>
                <a:latin typeface="Times New Roman"/>
                <a:ea typeface="Times New Roman"/>
                <a:cs typeface="Times New Roman"/>
                <a:sym typeface="Times New Roman"/>
              </a:rPr>
              <a:t>xnli</a:t>
            </a:r>
            <a:r>
              <a:rPr lang="en">
                <a:highlight>
                  <a:srgbClr val="FFFFFE"/>
                </a:highlight>
                <a:latin typeface="Times New Roman"/>
                <a:ea typeface="Times New Roman"/>
                <a:cs typeface="Times New Roman"/>
                <a:sym typeface="Times New Roman"/>
              </a:rPr>
              <a:t> </a:t>
            </a:r>
            <a:r>
              <a:rPr b="1" lang="en">
                <a:highlight>
                  <a:srgbClr val="FFFFFE"/>
                </a:highlight>
                <a:latin typeface="Times New Roman"/>
                <a:ea typeface="Times New Roman"/>
                <a:cs typeface="Times New Roman"/>
                <a:sym typeface="Times New Roman"/>
              </a:rPr>
              <a:t>[2]</a:t>
            </a:r>
            <a:endParaRPr sz="1600">
              <a:highlight>
                <a:srgbClr val="FFFFFE"/>
              </a:highlight>
              <a:latin typeface="Times New Roman"/>
              <a:ea typeface="Times New Roman"/>
              <a:cs typeface="Times New Roman"/>
              <a:sym typeface="Times New Roman"/>
            </a:endParaRPr>
          </a:p>
          <a:p>
            <a:pPr indent="-330200" lvl="1" marL="914400" rtl="0" algn="l">
              <a:lnSpc>
                <a:spcPct val="115000"/>
              </a:lnSpc>
              <a:spcBef>
                <a:spcPts val="0"/>
              </a:spcBef>
              <a:spcAft>
                <a:spcPts val="0"/>
              </a:spcAft>
              <a:buClr>
                <a:schemeClr val="dk1"/>
              </a:buClr>
              <a:buSzPts val="1600"/>
              <a:buFont typeface="Times New Roman"/>
              <a:buChar char="○"/>
            </a:pPr>
            <a:r>
              <a:rPr lang="en" sz="1600">
                <a:solidFill>
                  <a:schemeClr val="dk1"/>
                </a:solidFill>
                <a:highlight>
                  <a:srgbClr val="FFFFFE"/>
                </a:highlight>
                <a:latin typeface="Times New Roman"/>
                <a:ea typeface="Times New Roman"/>
                <a:cs typeface="Times New Roman"/>
                <a:sym typeface="Times New Roman"/>
              </a:rPr>
              <a:t>Both are the same model, but use different pretrained weights</a:t>
            </a:r>
            <a:endParaRPr sz="1600">
              <a:solidFill>
                <a:schemeClr val="dk1"/>
              </a:solidFill>
              <a:highlight>
                <a:srgbClr val="FFFFFE"/>
              </a:highlight>
              <a:latin typeface="Times New Roman"/>
              <a:ea typeface="Times New Roman"/>
              <a:cs typeface="Times New Roman"/>
              <a:sym typeface="Times New Roman"/>
            </a:endParaRPr>
          </a:p>
          <a:p>
            <a:pPr indent="-330200" lvl="1" marL="914400" rtl="0" algn="l">
              <a:spcBef>
                <a:spcPts val="1200"/>
              </a:spcBef>
              <a:spcAft>
                <a:spcPts val="0"/>
              </a:spcAft>
              <a:buClr>
                <a:schemeClr val="dk1"/>
              </a:buClr>
              <a:buSzPts val="1600"/>
              <a:buFont typeface="Times New Roman"/>
              <a:buChar char="○"/>
            </a:pPr>
            <a:r>
              <a:rPr lang="en" sz="1800">
                <a:solidFill>
                  <a:schemeClr val="dk1"/>
                </a:solidFill>
                <a:latin typeface="Times New Roman"/>
                <a:ea typeface="Times New Roman"/>
                <a:cs typeface="Times New Roman"/>
                <a:sym typeface="Times New Roman"/>
              </a:rPr>
              <a:t> </a:t>
            </a:r>
            <a:r>
              <a:rPr b="1" lang="en" sz="1800">
                <a:solidFill>
                  <a:schemeClr val="dk1"/>
                </a:solidFill>
                <a:highlight>
                  <a:srgbClr val="FFFFFE"/>
                </a:highlight>
                <a:latin typeface="Times New Roman"/>
                <a:ea typeface="Times New Roman"/>
                <a:cs typeface="Times New Roman"/>
                <a:sym typeface="Times New Roman"/>
              </a:rPr>
              <a:t>Roberta-large-mnli - </a:t>
            </a:r>
            <a:r>
              <a:rPr lang="en" sz="1800">
                <a:solidFill>
                  <a:schemeClr val="dk1"/>
                </a:solidFill>
                <a:highlight>
                  <a:srgbClr val="FFFFFE"/>
                </a:highlight>
                <a:latin typeface="Times New Roman"/>
                <a:ea typeface="Times New Roman"/>
                <a:cs typeface="Times New Roman"/>
                <a:sym typeface="Times New Roman"/>
              </a:rPr>
              <a:t>english pretrained weights</a:t>
            </a:r>
            <a:endParaRPr sz="1800">
              <a:solidFill>
                <a:schemeClr val="dk1"/>
              </a:solidFill>
              <a:highlight>
                <a:srgbClr val="FFFFFE"/>
              </a:highlight>
              <a:latin typeface="Times New Roman"/>
              <a:ea typeface="Times New Roman"/>
              <a:cs typeface="Times New Roman"/>
              <a:sym typeface="Times New Roman"/>
            </a:endParaRPr>
          </a:p>
          <a:p>
            <a:pPr indent="-342900" lvl="1" marL="914400" rtl="0" algn="l">
              <a:spcBef>
                <a:spcPts val="1200"/>
              </a:spcBef>
              <a:spcAft>
                <a:spcPts val="0"/>
              </a:spcAft>
              <a:buClr>
                <a:schemeClr val="dk1"/>
              </a:buClr>
              <a:buSzPts val="1800"/>
              <a:buFont typeface="Times New Roman"/>
              <a:buChar char="○"/>
            </a:pPr>
            <a:r>
              <a:rPr b="1" lang="en" sz="1800">
                <a:solidFill>
                  <a:schemeClr val="dk1"/>
                </a:solidFill>
                <a:highlight>
                  <a:srgbClr val="FFFFFE"/>
                </a:highlight>
                <a:latin typeface="Times New Roman"/>
                <a:ea typeface="Times New Roman"/>
                <a:cs typeface="Times New Roman"/>
                <a:sym typeface="Times New Roman"/>
              </a:rPr>
              <a:t>xlm-roberta-large-xnli</a:t>
            </a:r>
            <a:r>
              <a:rPr lang="en" sz="1800">
                <a:solidFill>
                  <a:schemeClr val="dk1"/>
                </a:solidFill>
                <a:highlight>
                  <a:srgbClr val="FFFFFE"/>
                </a:highlight>
                <a:latin typeface="Times New Roman"/>
                <a:ea typeface="Times New Roman"/>
                <a:cs typeface="Times New Roman"/>
                <a:sym typeface="Times New Roman"/>
              </a:rPr>
              <a:t> - multilanguage pretrained weights</a:t>
            </a:r>
            <a:endParaRPr sz="1600">
              <a:solidFill>
                <a:srgbClr val="FF0000"/>
              </a:solidFill>
              <a:highlight>
                <a:srgbClr val="FFFFFE"/>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600"/>
          </a:p>
          <a:p>
            <a:pPr indent="-317500" lvl="1" marL="914400" rtl="0" algn="l">
              <a:lnSpc>
                <a:spcPct val="115000"/>
              </a:lnSpc>
              <a:spcBef>
                <a:spcPts val="0"/>
              </a:spcBef>
              <a:spcAft>
                <a:spcPts val="0"/>
              </a:spcAft>
              <a:buClr>
                <a:schemeClr val="dk1"/>
              </a:buClr>
              <a:buSzPts val="1400"/>
              <a:buFont typeface="Times New Roman"/>
              <a:buChar char="○"/>
            </a:pPr>
            <a:r>
              <a:rPr lang="en" sz="1600">
                <a:solidFill>
                  <a:schemeClr val="dk1"/>
                </a:solidFill>
                <a:highlight>
                  <a:srgbClr val="FFFFFE"/>
                </a:highlight>
                <a:latin typeface="Times New Roman"/>
                <a:ea typeface="Times New Roman"/>
                <a:cs typeface="Times New Roman"/>
                <a:sym typeface="Times New Roman"/>
              </a:rPr>
              <a:t>Documentation: </a:t>
            </a:r>
            <a:r>
              <a:rPr lang="en" sz="1600" u="sng">
                <a:solidFill>
                  <a:schemeClr val="hlink"/>
                </a:solidFill>
                <a:highlight>
                  <a:srgbClr val="FFFFFE"/>
                </a:highlight>
                <a:latin typeface="Times New Roman"/>
                <a:ea typeface="Times New Roman"/>
                <a:cs typeface="Times New Roman"/>
                <a:sym typeface="Times New Roman"/>
                <a:hlinkClick r:id="rId3"/>
              </a:rPr>
              <a:t>https://github.com/pytorch/fairseq/blob/main/examples/roberta/README.md</a:t>
            </a:r>
            <a:endParaRPr sz="1600">
              <a:solidFill>
                <a:schemeClr val="dk1"/>
              </a:solidFill>
              <a:highlight>
                <a:srgbClr val="FFFFFE"/>
              </a:highlight>
              <a:latin typeface="Times New Roman"/>
              <a:ea typeface="Times New Roman"/>
              <a:cs typeface="Times New Roman"/>
              <a:sym typeface="Times New Roman"/>
            </a:endParaRPr>
          </a:p>
          <a:p>
            <a:pPr indent="-317500" lvl="1" marL="914400" rtl="0" algn="l">
              <a:lnSpc>
                <a:spcPct val="115000"/>
              </a:lnSpc>
              <a:spcBef>
                <a:spcPts val="0"/>
              </a:spcBef>
              <a:spcAft>
                <a:spcPts val="0"/>
              </a:spcAft>
              <a:buClr>
                <a:schemeClr val="dk1"/>
              </a:buClr>
              <a:buSzPts val="1400"/>
              <a:buFont typeface="Times New Roman"/>
              <a:buChar char="○"/>
            </a:pPr>
            <a:r>
              <a:rPr lang="en" sz="1600">
                <a:solidFill>
                  <a:schemeClr val="dk1"/>
                </a:solidFill>
                <a:highlight>
                  <a:srgbClr val="FFFFFE"/>
                </a:highlight>
                <a:latin typeface="Times New Roman"/>
                <a:ea typeface="Times New Roman"/>
                <a:cs typeface="Times New Roman"/>
                <a:sym typeface="Times New Roman"/>
              </a:rPr>
              <a:t>Download URL: </a:t>
            </a:r>
            <a:r>
              <a:rPr lang="en" sz="1600" u="sng">
                <a:solidFill>
                  <a:schemeClr val="hlink"/>
                </a:solidFill>
                <a:highlight>
                  <a:srgbClr val="FFFFFE"/>
                </a:highlight>
                <a:latin typeface="Times New Roman"/>
                <a:ea typeface="Times New Roman"/>
                <a:cs typeface="Times New Roman"/>
                <a:sym typeface="Times New Roman"/>
                <a:hlinkClick r:id="rId4"/>
              </a:rPr>
              <a:t>https://dl.fbaipublicfiles.com/fairseq/models/roberta.large.mnli.tar.gz</a:t>
            </a:r>
            <a:endParaRPr sz="1600">
              <a:solidFill>
                <a:schemeClr val="dk1"/>
              </a:solidFill>
              <a:highlight>
                <a:srgbClr val="FFFFFE"/>
              </a:highlight>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4"/>
          <p:cNvSpPr txBox="1"/>
          <p:nvPr>
            <p:ph type="title"/>
          </p:nvPr>
        </p:nvSpPr>
        <p:spPr>
          <a:xfrm>
            <a:off x="529344" y="282305"/>
            <a:ext cx="8085300" cy="509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Clr>
                <a:schemeClr val="dk1"/>
              </a:buClr>
              <a:buSzPct val="100000"/>
              <a:buFont typeface="Arial"/>
              <a:buNone/>
            </a:pPr>
            <a:r>
              <a:rPr b="1" lang="en" sz="3000">
                <a:solidFill>
                  <a:schemeClr val="dk2"/>
                </a:solidFill>
                <a:latin typeface="Tahoma"/>
                <a:ea typeface="Tahoma"/>
                <a:cs typeface="Tahoma"/>
                <a:sym typeface="Tahoma"/>
              </a:rPr>
              <a:t>Transfer Learning</a:t>
            </a:r>
            <a:endParaRPr/>
          </a:p>
        </p:txBody>
      </p:sp>
      <p:sp>
        <p:nvSpPr>
          <p:cNvPr id="465" name="Google Shape;465;p44"/>
          <p:cNvSpPr txBox="1"/>
          <p:nvPr>
            <p:ph idx="1" type="body"/>
          </p:nvPr>
        </p:nvSpPr>
        <p:spPr>
          <a:xfrm>
            <a:off x="0" y="1115400"/>
            <a:ext cx="8947200" cy="4028100"/>
          </a:xfrm>
          <a:prstGeom prst="rect">
            <a:avLst/>
          </a:prstGeom>
          <a:noFill/>
          <a:ln>
            <a:noFill/>
          </a:ln>
        </p:spPr>
        <p:txBody>
          <a:bodyPr anchorCtr="0" anchor="t" bIns="91425" lIns="91425" spcFirstLastPara="1" rIns="91425" wrap="square" tIns="91425">
            <a:normAutofit fontScale="85000" lnSpcReduction="10000"/>
          </a:bodyPr>
          <a:lstStyle/>
          <a:p>
            <a:pPr indent="-204152" lvl="0" marL="230187" rtl="0" algn="l">
              <a:lnSpc>
                <a:spcPct val="115000"/>
              </a:lnSpc>
              <a:spcBef>
                <a:spcPts val="0"/>
              </a:spcBef>
              <a:spcAft>
                <a:spcPts val="0"/>
              </a:spcAft>
              <a:buClr>
                <a:schemeClr val="dk1"/>
              </a:buClr>
              <a:buSzPct val="87064"/>
              <a:buChar char="●"/>
            </a:pPr>
            <a:r>
              <a:rPr lang="en" sz="1608"/>
              <a:t>Pretrained Weights [7]</a:t>
            </a:r>
            <a:endParaRPr sz="1608"/>
          </a:p>
          <a:p>
            <a:pPr indent="-202565" lvl="1" marL="571500" rtl="0" algn="l">
              <a:lnSpc>
                <a:spcPct val="115000"/>
              </a:lnSpc>
              <a:spcBef>
                <a:spcPts val="0"/>
              </a:spcBef>
              <a:spcAft>
                <a:spcPts val="0"/>
              </a:spcAft>
              <a:buClr>
                <a:schemeClr val="dk1"/>
              </a:buClr>
              <a:buSzPct val="87064"/>
              <a:buChar char="○"/>
            </a:pPr>
            <a:r>
              <a:rPr lang="en" sz="1608"/>
              <a:t>Weights from the two pre-trained models below were loaded and further trained on the given data.</a:t>
            </a:r>
            <a:endParaRPr sz="1608"/>
          </a:p>
          <a:p>
            <a:pPr indent="-202565" lvl="1" marL="571500" rtl="0" algn="l">
              <a:lnSpc>
                <a:spcPct val="115000"/>
              </a:lnSpc>
              <a:spcBef>
                <a:spcPts val="0"/>
              </a:spcBef>
              <a:spcAft>
                <a:spcPts val="0"/>
              </a:spcAft>
              <a:buClr>
                <a:schemeClr val="dk1"/>
              </a:buClr>
              <a:buSzPct val="87064"/>
              <a:buChar char="○"/>
            </a:pPr>
            <a:r>
              <a:rPr lang="en" sz="1608"/>
              <a:t>The models were trained fully with no frozen layers.</a:t>
            </a:r>
            <a:endParaRPr sz="1608"/>
          </a:p>
          <a:p>
            <a:pPr indent="0" lvl="0" marL="230187" rtl="0" algn="l">
              <a:lnSpc>
                <a:spcPct val="115000"/>
              </a:lnSpc>
              <a:spcBef>
                <a:spcPts val="0"/>
              </a:spcBef>
              <a:spcAft>
                <a:spcPts val="0"/>
              </a:spcAft>
              <a:buNone/>
            </a:pPr>
            <a:r>
              <a:t/>
            </a:r>
            <a:endParaRPr/>
          </a:p>
          <a:p>
            <a:pPr indent="-325755" lvl="0" marL="457200" rtl="0" algn="l">
              <a:lnSpc>
                <a:spcPct val="115000"/>
              </a:lnSpc>
              <a:spcBef>
                <a:spcPts val="0"/>
              </a:spcBef>
              <a:spcAft>
                <a:spcPts val="0"/>
              </a:spcAft>
              <a:buClr>
                <a:schemeClr val="dk1"/>
              </a:buClr>
              <a:buSzPct val="112500"/>
              <a:buChar char="●"/>
            </a:pPr>
            <a:r>
              <a:rPr lang="en">
                <a:solidFill>
                  <a:schemeClr val="dk1"/>
                </a:solidFill>
              </a:rPr>
              <a:t>English Model Layers</a:t>
            </a:r>
            <a:endParaRPr>
              <a:solidFill>
                <a:schemeClr val="dk1"/>
              </a:solidFill>
            </a:endParaRPr>
          </a:p>
          <a:p>
            <a:pPr indent="-304165" lvl="1" marL="914400" rtl="0" algn="l">
              <a:lnSpc>
                <a:spcPct val="115000"/>
              </a:lnSpc>
              <a:spcBef>
                <a:spcPts val="0"/>
              </a:spcBef>
              <a:spcAft>
                <a:spcPts val="0"/>
              </a:spcAft>
              <a:buClr>
                <a:schemeClr val="dk1"/>
              </a:buClr>
              <a:buSzPct val="87500"/>
              <a:buChar char="○"/>
            </a:pPr>
            <a:r>
              <a:rPr lang="en">
                <a:solidFill>
                  <a:schemeClr val="dk1"/>
                </a:solidFill>
              </a:rPr>
              <a:t>Input: shape has a max length = 120</a:t>
            </a:r>
            <a:endParaRPr>
              <a:solidFill>
                <a:schemeClr val="dk1"/>
              </a:solidFill>
            </a:endParaRPr>
          </a:p>
          <a:p>
            <a:pPr indent="-304165" lvl="1" marL="914400" rtl="0" algn="l">
              <a:lnSpc>
                <a:spcPct val="115000"/>
              </a:lnSpc>
              <a:spcBef>
                <a:spcPts val="0"/>
              </a:spcBef>
              <a:spcAft>
                <a:spcPts val="0"/>
              </a:spcAft>
              <a:buClr>
                <a:schemeClr val="dk1"/>
              </a:buClr>
              <a:buSzPct val="87500"/>
              <a:buChar char="○"/>
            </a:pPr>
            <a:r>
              <a:rPr lang="en">
                <a:solidFill>
                  <a:schemeClr val="dk1"/>
                </a:solidFill>
              </a:rPr>
              <a:t>Encoder = </a:t>
            </a:r>
            <a:r>
              <a:rPr b="1" lang="en">
                <a:solidFill>
                  <a:schemeClr val="dk1"/>
                </a:solidFill>
                <a:highlight>
                  <a:srgbClr val="FFFFFE"/>
                </a:highlight>
              </a:rPr>
              <a:t>roberta-large-mnli</a:t>
            </a:r>
            <a:endParaRPr b="1">
              <a:solidFill>
                <a:schemeClr val="dk1"/>
              </a:solidFill>
              <a:highlight>
                <a:srgbClr val="FFFFFE"/>
              </a:highlight>
            </a:endParaRPr>
          </a:p>
          <a:p>
            <a:pPr indent="-304165" lvl="1" marL="914400" rtl="0" algn="l">
              <a:lnSpc>
                <a:spcPct val="115000"/>
              </a:lnSpc>
              <a:spcBef>
                <a:spcPts val="0"/>
              </a:spcBef>
              <a:spcAft>
                <a:spcPts val="0"/>
              </a:spcAft>
              <a:buClr>
                <a:schemeClr val="dk1"/>
              </a:buClr>
              <a:buSzPct val="87500"/>
              <a:buChar char="○"/>
            </a:pPr>
            <a:r>
              <a:rPr lang="en">
                <a:solidFill>
                  <a:schemeClr val="dk1"/>
                </a:solidFill>
                <a:highlight>
                  <a:srgbClr val="FFFFFE"/>
                </a:highlight>
              </a:rPr>
              <a:t>Pooling = GlobalAveragePooling1D</a:t>
            </a:r>
            <a:endParaRPr>
              <a:solidFill>
                <a:schemeClr val="dk1"/>
              </a:solidFill>
              <a:highlight>
                <a:srgbClr val="FFFFFE"/>
              </a:highlight>
            </a:endParaRPr>
          </a:p>
          <a:p>
            <a:pPr indent="-304165" lvl="1" marL="914400" rtl="0" algn="l">
              <a:lnSpc>
                <a:spcPct val="115000"/>
              </a:lnSpc>
              <a:spcBef>
                <a:spcPts val="0"/>
              </a:spcBef>
              <a:spcAft>
                <a:spcPts val="0"/>
              </a:spcAft>
              <a:buClr>
                <a:schemeClr val="dk1"/>
              </a:buClr>
              <a:buSzPct val="87500"/>
              <a:buChar char="○"/>
            </a:pPr>
            <a:r>
              <a:rPr lang="en">
                <a:solidFill>
                  <a:schemeClr val="dk1"/>
                </a:solidFill>
              </a:rPr>
              <a:t>Output: 3 units, softmax , L1 regularization</a:t>
            </a:r>
            <a:endParaRPr/>
          </a:p>
          <a:p>
            <a:pPr indent="0" lvl="0" marL="0" rtl="0" algn="l">
              <a:lnSpc>
                <a:spcPct val="115000"/>
              </a:lnSpc>
              <a:spcBef>
                <a:spcPts val="0"/>
              </a:spcBef>
              <a:spcAft>
                <a:spcPts val="0"/>
              </a:spcAft>
              <a:buSzPct val="112500"/>
              <a:buNone/>
            </a:pPr>
            <a:r>
              <a:t/>
            </a:r>
            <a:endParaRPr>
              <a:solidFill>
                <a:schemeClr val="dk1"/>
              </a:solidFill>
            </a:endParaRPr>
          </a:p>
          <a:p>
            <a:pPr indent="-325755" lvl="0" marL="457200" rtl="0" algn="l">
              <a:lnSpc>
                <a:spcPct val="115000"/>
              </a:lnSpc>
              <a:spcBef>
                <a:spcPts val="0"/>
              </a:spcBef>
              <a:spcAft>
                <a:spcPts val="0"/>
              </a:spcAft>
              <a:buClr>
                <a:schemeClr val="dk1"/>
              </a:buClr>
              <a:buSzPct val="112500"/>
              <a:buChar char="●"/>
            </a:pPr>
            <a:r>
              <a:rPr lang="en">
                <a:solidFill>
                  <a:schemeClr val="dk1"/>
                </a:solidFill>
              </a:rPr>
              <a:t>Multi Language Model</a:t>
            </a:r>
            <a:endParaRPr>
              <a:solidFill>
                <a:schemeClr val="dk1"/>
              </a:solidFill>
            </a:endParaRPr>
          </a:p>
          <a:p>
            <a:pPr indent="-304165" lvl="1" marL="914400" rtl="0" algn="l">
              <a:lnSpc>
                <a:spcPct val="115000"/>
              </a:lnSpc>
              <a:spcBef>
                <a:spcPts val="0"/>
              </a:spcBef>
              <a:spcAft>
                <a:spcPts val="0"/>
              </a:spcAft>
              <a:buClr>
                <a:schemeClr val="dk1"/>
              </a:buClr>
              <a:buSzPct val="87500"/>
              <a:buChar char="○"/>
            </a:pPr>
            <a:r>
              <a:rPr lang="en">
                <a:solidFill>
                  <a:schemeClr val="dk1"/>
                </a:solidFill>
              </a:rPr>
              <a:t>Input = shape has a max length = 120</a:t>
            </a:r>
            <a:endParaRPr>
              <a:solidFill>
                <a:schemeClr val="dk1"/>
              </a:solidFill>
            </a:endParaRPr>
          </a:p>
          <a:p>
            <a:pPr indent="-304165" lvl="1" marL="914400" rtl="0" algn="l">
              <a:lnSpc>
                <a:spcPct val="115000"/>
              </a:lnSpc>
              <a:spcBef>
                <a:spcPts val="0"/>
              </a:spcBef>
              <a:spcAft>
                <a:spcPts val="0"/>
              </a:spcAft>
              <a:buClr>
                <a:schemeClr val="dk1"/>
              </a:buClr>
              <a:buSzPct val="101892"/>
              <a:buChar char="○"/>
            </a:pPr>
            <a:r>
              <a:rPr lang="en">
                <a:solidFill>
                  <a:schemeClr val="dk1"/>
                </a:solidFill>
              </a:rPr>
              <a:t>Encoder = </a:t>
            </a:r>
            <a:r>
              <a:rPr b="1" lang="en" sz="1374">
                <a:solidFill>
                  <a:schemeClr val="dk1"/>
                </a:solidFill>
                <a:highlight>
                  <a:srgbClr val="FFFFFE"/>
                </a:highlight>
              </a:rPr>
              <a:t>xlm-roberta-large-xnli</a:t>
            </a:r>
            <a:endParaRPr b="1" sz="1374">
              <a:solidFill>
                <a:schemeClr val="dk1"/>
              </a:solidFill>
              <a:highlight>
                <a:srgbClr val="FFFFFE"/>
              </a:highlight>
            </a:endParaRPr>
          </a:p>
          <a:p>
            <a:pPr indent="-304165" lvl="1" marL="914400" rtl="0" algn="l">
              <a:lnSpc>
                <a:spcPct val="115000"/>
              </a:lnSpc>
              <a:spcBef>
                <a:spcPts val="0"/>
              </a:spcBef>
              <a:spcAft>
                <a:spcPts val="0"/>
              </a:spcAft>
              <a:buClr>
                <a:schemeClr val="dk1"/>
              </a:buClr>
              <a:buSzPct val="87500"/>
              <a:buChar char="○"/>
            </a:pPr>
            <a:r>
              <a:rPr lang="en">
                <a:solidFill>
                  <a:schemeClr val="dk1"/>
                </a:solidFill>
                <a:highlight>
                  <a:srgbClr val="FFFFFE"/>
                </a:highlight>
              </a:rPr>
              <a:t>Pooling = GlobalAveragePooling1D</a:t>
            </a:r>
            <a:endParaRPr>
              <a:solidFill>
                <a:schemeClr val="dk1"/>
              </a:solidFill>
              <a:highlight>
                <a:srgbClr val="FFFFFE"/>
              </a:highlight>
            </a:endParaRPr>
          </a:p>
          <a:p>
            <a:pPr indent="-304165" lvl="1" marL="914400" rtl="0" algn="l">
              <a:lnSpc>
                <a:spcPct val="115000"/>
              </a:lnSpc>
              <a:spcBef>
                <a:spcPts val="0"/>
              </a:spcBef>
              <a:spcAft>
                <a:spcPts val="0"/>
              </a:spcAft>
              <a:buClr>
                <a:schemeClr val="dk1"/>
              </a:buClr>
              <a:buSzPct val="87500"/>
              <a:buChar char="○"/>
            </a:pPr>
            <a:r>
              <a:rPr lang="en">
                <a:solidFill>
                  <a:schemeClr val="dk1"/>
                </a:solidFill>
              </a:rPr>
              <a:t>Output: 3 units, softmax , </a:t>
            </a:r>
            <a:r>
              <a:rPr lang="en"/>
              <a:t>L</a:t>
            </a:r>
            <a:r>
              <a:rPr lang="en">
                <a:solidFill>
                  <a:schemeClr val="dk1"/>
                </a:solidFill>
              </a:rPr>
              <a:t>1 regularization</a:t>
            </a:r>
            <a:endParaRPr/>
          </a:p>
          <a:p>
            <a:pPr indent="0" lvl="0" marL="57150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5"/>
          <p:cNvSpPr txBox="1"/>
          <p:nvPr>
            <p:ph type="title"/>
          </p:nvPr>
        </p:nvSpPr>
        <p:spPr>
          <a:xfrm>
            <a:off x="69650" y="57750"/>
            <a:ext cx="89829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Clr>
                <a:schemeClr val="dk1"/>
              </a:buClr>
              <a:buSzPct val="100000"/>
              <a:buFont typeface="Arial"/>
              <a:buNone/>
            </a:pPr>
            <a:r>
              <a:rPr b="1" lang="en" sz="3000">
                <a:solidFill>
                  <a:schemeClr val="dk2"/>
                </a:solidFill>
                <a:latin typeface="Tahoma"/>
                <a:ea typeface="Tahoma"/>
                <a:cs typeface="Tahoma"/>
                <a:sym typeface="Tahoma"/>
              </a:rPr>
              <a:t>Our Model Parameters</a:t>
            </a:r>
            <a:endParaRPr/>
          </a:p>
        </p:txBody>
      </p:sp>
      <p:sp>
        <p:nvSpPr>
          <p:cNvPr id="471" name="Google Shape;471;p45"/>
          <p:cNvSpPr txBox="1"/>
          <p:nvPr>
            <p:ph idx="1" type="body"/>
          </p:nvPr>
        </p:nvSpPr>
        <p:spPr>
          <a:xfrm>
            <a:off x="80550" y="630450"/>
            <a:ext cx="8982900" cy="4513200"/>
          </a:xfrm>
          <a:prstGeom prst="rect">
            <a:avLst/>
          </a:prstGeom>
          <a:noFill/>
          <a:ln>
            <a:noFill/>
          </a:ln>
        </p:spPr>
        <p:txBody>
          <a:bodyPr anchorCtr="0" anchor="t" bIns="91425" lIns="91425" spcFirstLastPara="1" rIns="91425" wrap="square" tIns="91425">
            <a:normAutofit fontScale="77500" lnSpcReduction="10000"/>
          </a:bodyPr>
          <a:lstStyle/>
          <a:p>
            <a:pPr indent="-306374" lvl="0" marL="457200" rtl="0" algn="l">
              <a:lnSpc>
                <a:spcPct val="115000"/>
              </a:lnSpc>
              <a:spcBef>
                <a:spcPts val="0"/>
              </a:spcBef>
              <a:spcAft>
                <a:spcPts val="0"/>
              </a:spcAft>
              <a:buClr>
                <a:schemeClr val="dk1"/>
              </a:buClr>
              <a:buSzPct val="100000"/>
              <a:buChar char="●"/>
            </a:pPr>
            <a:r>
              <a:rPr lang="en" sz="1580">
                <a:solidFill>
                  <a:schemeClr val="dk1"/>
                </a:solidFill>
              </a:rPr>
              <a:t>L1 regularization with a penalty = </a:t>
            </a:r>
            <a:r>
              <a:rPr lang="en" sz="1580">
                <a:solidFill>
                  <a:schemeClr val="dk1"/>
                </a:solidFill>
              </a:rPr>
              <a:t>.01 (default value)</a:t>
            </a:r>
            <a:endParaRPr sz="1580">
              <a:solidFill>
                <a:schemeClr val="dk1"/>
              </a:solidFill>
            </a:endParaRPr>
          </a:p>
          <a:p>
            <a:pPr indent="-299988" lvl="1" marL="914400" rtl="0" algn="l">
              <a:lnSpc>
                <a:spcPct val="115000"/>
              </a:lnSpc>
              <a:spcBef>
                <a:spcPts val="0"/>
              </a:spcBef>
              <a:spcAft>
                <a:spcPts val="0"/>
              </a:spcAft>
              <a:buClr>
                <a:schemeClr val="dk1"/>
              </a:buClr>
              <a:buSzPct val="100000"/>
              <a:buChar char="○"/>
            </a:pPr>
            <a:r>
              <a:rPr lang="en" sz="1450">
                <a:solidFill>
                  <a:schemeClr val="dk1"/>
                </a:solidFill>
              </a:rPr>
              <a:t>L1 = Lasso Regression. Calculates the absolute value of the coefficients which means some features can potentially be eliminated entirely  [8]</a:t>
            </a:r>
            <a:endParaRPr sz="1450">
              <a:solidFill>
                <a:schemeClr val="dk1"/>
              </a:solidFill>
            </a:endParaRPr>
          </a:p>
          <a:p>
            <a:pPr indent="0" lvl="0" marL="0" rtl="0" algn="l">
              <a:lnSpc>
                <a:spcPct val="115000"/>
              </a:lnSpc>
              <a:spcBef>
                <a:spcPts val="0"/>
              </a:spcBef>
              <a:spcAft>
                <a:spcPts val="0"/>
              </a:spcAft>
              <a:buSzPct val="134028"/>
              <a:buNone/>
            </a:pPr>
            <a:r>
              <a:t/>
            </a:r>
            <a:endParaRPr sz="1580">
              <a:solidFill>
                <a:schemeClr val="dk1"/>
              </a:solidFill>
            </a:endParaRPr>
          </a:p>
          <a:p>
            <a:pPr indent="-306060" lvl="0" marL="457200" rtl="0" algn="l">
              <a:spcBef>
                <a:spcPts val="0"/>
              </a:spcBef>
              <a:spcAft>
                <a:spcPts val="0"/>
              </a:spcAft>
              <a:buClr>
                <a:schemeClr val="dk1"/>
              </a:buClr>
              <a:buSzPct val="100000"/>
              <a:buChar char="●"/>
            </a:pPr>
            <a:r>
              <a:rPr lang="en" sz="1574">
                <a:solidFill>
                  <a:schemeClr val="dk1"/>
                </a:solidFill>
              </a:rPr>
              <a:t>Sparse Categorical Cross Entropy Loss [6]</a:t>
            </a:r>
            <a:endParaRPr sz="1574">
              <a:solidFill>
                <a:schemeClr val="dk1"/>
              </a:solidFill>
            </a:endParaRPr>
          </a:p>
          <a:p>
            <a:pPr indent="-301926" lvl="1" marL="914400" rtl="0" algn="l">
              <a:spcBef>
                <a:spcPts val="0"/>
              </a:spcBef>
              <a:spcAft>
                <a:spcPts val="0"/>
              </a:spcAft>
              <a:buClr>
                <a:schemeClr val="dk1"/>
              </a:buClr>
              <a:buSzPct val="100000"/>
              <a:buChar char="○"/>
            </a:pPr>
            <a:r>
              <a:rPr lang="en" sz="1490">
                <a:solidFill>
                  <a:schemeClr val="dk1"/>
                </a:solidFill>
              </a:rPr>
              <a:t>We use this loss function when there are two or more label classes</a:t>
            </a:r>
            <a:endParaRPr sz="1490">
              <a:solidFill>
                <a:schemeClr val="dk1"/>
              </a:solidFill>
            </a:endParaRPr>
          </a:p>
          <a:p>
            <a:pPr indent="-301926" lvl="1" marL="914400" rtl="0" algn="l">
              <a:spcBef>
                <a:spcPts val="0"/>
              </a:spcBef>
              <a:spcAft>
                <a:spcPts val="0"/>
              </a:spcAft>
              <a:buClr>
                <a:schemeClr val="dk1"/>
              </a:buClr>
              <a:buSzPct val="100000"/>
              <a:buChar char="○"/>
            </a:pPr>
            <a:r>
              <a:rPr lang="en" sz="1490">
                <a:solidFill>
                  <a:schemeClr val="dk1"/>
                </a:solidFill>
              </a:rPr>
              <a:t>Targets are represented by the index of the category</a:t>
            </a:r>
            <a:endParaRPr sz="1490">
              <a:solidFill>
                <a:schemeClr val="dk1"/>
              </a:solidFill>
            </a:endParaRPr>
          </a:p>
          <a:p>
            <a:pPr indent="-297475" lvl="1" marL="914400" rtl="0" algn="l">
              <a:spcBef>
                <a:spcPts val="0"/>
              </a:spcBef>
              <a:spcAft>
                <a:spcPts val="0"/>
              </a:spcAft>
              <a:buClr>
                <a:schemeClr val="dk1"/>
              </a:buClr>
              <a:buSzPct val="93930"/>
              <a:buChar char="○"/>
            </a:pPr>
            <a:r>
              <a:rPr lang="en" sz="1490">
                <a:solidFill>
                  <a:schemeClr val="dk1"/>
                </a:solidFill>
              </a:rPr>
              <a:t>More efficient than Categorical_Cross_Entropy for NLP due to many categorie</a:t>
            </a:r>
            <a:r>
              <a:rPr lang="en" sz="1390">
                <a:solidFill>
                  <a:schemeClr val="dk1"/>
                </a:solidFill>
              </a:rPr>
              <a:t>s</a:t>
            </a:r>
            <a:endParaRPr>
              <a:solidFill>
                <a:schemeClr val="dk1"/>
              </a:solidFill>
            </a:endParaRPr>
          </a:p>
          <a:p>
            <a:pPr indent="0" lvl="0" marL="457200" rtl="0" algn="l">
              <a:lnSpc>
                <a:spcPct val="115000"/>
              </a:lnSpc>
              <a:spcBef>
                <a:spcPts val="0"/>
              </a:spcBef>
              <a:spcAft>
                <a:spcPts val="0"/>
              </a:spcAft>
              <a:buNone/>
            </a:pPr>
            <a:r>
              <a:t/>
            </a:r>
            <a:endParaRPr sz="1580">
              <a:solidFill>
                <a:schemeClr val="dk1"/>
              </a:solidFill>
            </a:endParaRPr>
          </a:p>
          <a:p>
            <a:pPr indent="-306374" lvl="0" marL="457200" rtl="0" algn="l">
              <a:lnSpc>
                <a:spcPct val="115000"/>
              </a:lnSpc>
              <a:spcBef>
                <a:spcPts val="0"/>
              </a:spcBef>
              <a:spcAft>
                <a:spcPts val="0"/>
              </a:spcAft>
              <a:buClr>
                <a:schemeClr val="dk1"/>
              </a:buClr>
              <a:buSzPct val="100000"/>
              <a:buChar char="●"/>
            </a:pPr>
            <a:r>
              <a:rPr lang="en" sz="1580">
                <a:solidFill>
                  <a:schemeClr val="dk1"/>
                </a:solidFill>
              </a:rPr>
              <a:t>Adam Optimizer </a:t>
            </a:r>
            <a:r>
              <a:rPr lang="en" sz="1580">
                <a:solidFill>
                  <a:schemeClr val="dk1"/>
                </a:solidFill>
                <a:highlight>
                  <a:schemeClr val="lt1"/>
                </a:highlight>
              </a:rPr>
              <a:t>[5]</a:t>
            </a:r>
            <a:endParaRPr sz="1580">
              <a:solidFill>
                <a:schemeClr val="dk1"/>
              </a:solidFill>
              <a:highlight>
                <a:schemeClr val="lt1"/>
              </a:highlight>
            </a:endParaRPr>
          </a:p>
          <a:p>
            <a:pPr indent="-301595" lvl="1" marL="914400" rtl="0" algn="l">
              <a:lnSpc>
                <a:spcPct val="115000"/>
              </a:lnSpc>
              <a:spcBef>
                <a:spcPts val="0"/>
              </a:spcBef>
              <a:spcAft>
                <a:spcPts val="0"/>
              </a:spcAft>
              <a:buClr>
                <a:schemeClr val="dk1"/>
              </a:buClr>
              <a:buSzPct val="100000"/>
              <a:buChar char="○"/>
            </a:pPr>
            <a:r>
              <a:rPr lang="en" sz="1482">
                <a:solidFill>
                  <a:schemeClr val="dk1"/>
                </a:solidFill>
              </a:rPr>
              <a:t>adaptively estimates first and second moment   (explain </a:t>
            </a:r>
            <a:r>
              <a:rPr lang="en" sz="1482">
                <a:solidFill>
                  <a:schemeClr val="dk1"/>
                </a:solidFill>
              </a:rPr>
              <a:t>moments)</a:t>
            </a:r>
            <a:endParaRPr sz="1482">
              <a:solidFill>
                <a:schemeClr val="dk1"/>
              </a:solidFill>
            </a:endParaRPr>
          </a:p>
          <a:p>
            <a:pPr indent="-301595" lvl="1" marL="914400" rtl="0" algn="l">
              <a:lnSpc>
                <a:spcPct val="115000"/>
              </a:lnSpc>
              <a:spcBef>
                <a:spcPts val="0"/>
              </a:spcBef>
              <a:spcAft>
                <a:spcPts val="0"/>
              </a:spcAft>
              <a:buClr>
                <a:schemeClr val="dk1"/>
              </a:buClr>
              <a:buSzPct val="100000"/>
              <a:buChar char="○"/>
            </a:pPr>
            <a:r>
              <a:rPr lang="en" sz="1482">
                <a:solidFill>
                  <a:schemeClr val="dk1"/>
                </a:solidFill>
              </a:rPr>
              <a:t>Separate step size for each derivative of the gradient</a:t>
            </a:r>
            <a:endParaRPr sz="1482">
              <a:solidFill>
                <a:schemeClr val="dk1"/>
              </a:solidFill>
            </a:endParaRPr>
          </a:p>
          <a:p>
            <a:pPr indent="-301595" lvl="1" marL="914400" rtl="0" algn="l">
              <a:lnSpc>
                <a:spcPct val="115000"/>
              </a:lnSpc>
              <a:spcBef>
                <a:spcPts val="0"/>
              </a:spcBef>
              <a:spcAft>
                <a:spcPts val="0"/>
              </a:spcAft>
              <a:buClr>
                <a:schemeClr val="dk1"/>
              </a:buClr>
              <a:buSzPct val="100000"/>
              <a:buChar char="○"/>
            </a:pPr>
            <a:r>
              <a:rPr lang="en" sz="1482">
                <a:solidFill>
                  <a:schemeClr val="dk1"/>
                </a:solidFill>
              </a:rPr>
              <a:t>Learning rate adapts itself </a:t>
            </a:r>
            <a:endParaRPr sz="1482">
              <a:solidFill>
                <a:schemeClr val="dk1"/>
              </a:solidFill>
            </a:endParaRPr>
          </a:p>
          <a:p>
            <a:pPr indent="0" lvl="0" marL="914400" rtl="0" algn="l">
              <a:lnSpc>
                <a:spcPct val="115000"/>
              </a:lnSpc>
              <a:spcBef>
                <a:spcPts val="0"/>
              </a:spcBef>
              <a:spcAft>
                <a:spcPts val="0"/>
              </a:spcAft>
              <a:buNone/>
            </a:pPr>
            <a:r>
              <a:t/>
            </a:r>
            <a:endParaRPr sz="1482">
              <a:solidFill>
                <a:schemeClr val="dk1"/>
              </a:solidFill>
            </a:endParaRPr>
          </a:p>
          <a:p>
            <a:pPr indent="-301532" lvl="0" marL="457200" rtl="0" algn="l">
              <a:lnSpc>
                <a:spcPct val="115000"/>
              </a:lnSpc>
              <a:spcBef>
                <a:spcPts val="0"/>
              </a:spcBef>
              <a:spcAft>
                <a:spcPts val="0"/>
              </a:spcAft>
              <a:buClr>
                <a:schemeClr val="dk1"/>
              </a:buClr>
              <a:buSzPct val="100000"/>
              <a:buChar char="●"/>
            </a:pPr>
            <a:r>
              <a:rPr lang="en" sz="1482">
                <a:solidFill>
                  <a:schemeClr val="dk1"/>
                </a:solidFill>
              </a:rPr>
              <a:t>Learning Rate Schedule </a:t>
            </a:r>
            <a:r>
              <a:rPr lang="en" sz="1450">
                <a:solidFill>
                  <a:schemeClr val="dk1"/>
                </a:solidFill>
              </a:rPr>
              <a:t>[9]</a:t>
            </a:r>
            <a:endParaRPr sz="1482">
              <a:solidFill>
                <a:schemeClr val="dk1"/>
              </a:solidFill>
            </a:endParaRPr>
          </a:p>
          <a:p>
            <a:pPr indent="-301532" lvl="1" marL="914400" rtl="0" algn="l">
              <a:lnSpc>
                <a:spcPct val="115000"/>
              </a:lnSpc>
              <a:spcBef>
                <a:spcPts val="0"/>
              </a:spcBef>
              <a:spcAft>
                <a:spcPts val="0"/>
              </a:spcAft>
              <a:buClr>
                <a:schemeClr val="dk1"/>
              </a:buClr>
              <a:buSzPct val="100000"/>
              <a:buChar char="○"/>
            </a:pPr>
            <a:r>
              <a:rPr lang="en" sz="1482">
                <a:solidFill>
                  <a:schemeClr val="dk1"/>
                </a:solidFill>
              </a:rPr>
              <a:t>Customized defined learning rate that changes over the batches</a:t>
            </a:r>
            <a:endParaRPr sz="1482">
              <a:solidFill>
                <a:schemeClr val="dk1"/>
              </a:solidFill>
            </a:endParaRPr>
          </a:p>
          <a:p>
            <a:pPr indent="-299958" lvl="1" marL="914400" rtl="0" algn="l">
              <a:spcBef>
                <a:spcPts val="0"/>
              </a:spcBef>
              <a:spcAft>
                <a:spcPts val="0"/>
              </a:spcAft>
              <a:buClr>
                <a:schemeClr val="dk1"/>
              </a:buClr>
              <a:buSzPct val="100000"/>
              <a:buChar char="○"/>
            </a:pPr>
            <a:r>
              <a:rPr lang="en" sz="1450">
                <a:solidFill>
                  <a:schemeClr val="dk1"/>
                </a:solidFill>
              </a:rPr>
              <a:t>Appropriate for Adam?</a:t>
            </a:r>
            <a:endParaRPr sz="1450">
              <a:solidFill>
                <a:schemeClr val="dk1"/>
              </a:solidFill>
            </a:endParaRPr>
          </a:p>
          <a:p>
            <a:pPr indent="-299958" lvl="2" marL="1371600" rtl="0" algn="l">
              <a:spcBef>
                <a:spcPts val="0"/>
              </a:spcBef>
              <a:spcAft>
                <a:spcPts val="0"/>
              </a:spcAft>
              <a:buClr>
                <a:schemeClr val="dk1"/>
              </a:buClr>
              <a:buSzPct val="100000"/>
              <a:buChar char="■"/>
            </a:pPr>
            <a:r>
              <a:rPr lang="en" sz="1450">
                <a:solidFill>
                  <a:schemeClr val="dk1"/>
                </a:solidFill>
              </a:rPr>
              <a:t>“The marginal value of adaptive gradient methods in machine learning” </a:t>
            </a:r>
            <a:endParaRPr sz="1450">
              <a:solidFill>
                <a:schemeClr val="dk1"/>
              </a:solidFill>
            </a:endParaRPr>
          </a:p>
          <a:p>
            <a:pPr indent="-301532" lvl="2" marL="1371600" rtl="0" algn="l">
              <a:lnSpc>
                <a:spcPct val="115000"/>
              </a:lnSpc>
              <a:spcBef>
                <a:spcPts val="0"/>
              </a:spcBef>
              <a:spcAft>
                <a:spcPts val="0"/>
              </a:spcAft>
              <a:buClr>
                <a:schemeClr val="dk1"/>
              </a:buClr>
              <a:buSzPct val="100000"/>
              <a:buChar char="■"/>
            </a:pPr>
            <a:r>
              <a:rPr lang="en" sz="1482">
                <a:solidFill>
                  <a:schemeClr val="dk1"/>
                </a:solidFill>
              </a:rPr>
              <a:t>The article summarizes that a customized learning schedule can generalize better than the </a:t>
            </a:r>
            <a:r>
              <a:rPr lang="en" sz="1482">
                <a:solidFill>
                  <a:schemeClr val="dk1"/>
                </a:solidFill>
              </a:rPr>
              <a:t>built</a:t>
            </a:r>
            <a:r>
              <a:rPr lang="en" sz="1482">
                <a:solidFill>
                  <a:schemeClr val="dk1"/>
                </a:solidFill>
              </a:rPr>
              <a:t> in adaptive method</a:t>
            </a:r>
            <a:endParaRPr sz="1482">
              <a:solidFill>
                <a:schemeClr val="dk1"/>
              </a:solidFill>
            </a:endParaRPr>
          </a:p>
          <a:p>
            <a:pPr indent="-301532" lvl="1" marL="914400" rtl="0" algn="l">
              <a:lnSpc>
                <a:spcPct val="115000"/>
              </a:lnSpc>
              <a:spcBef>
                <a:spcPts val="0"/>
              </a:spcBef>
              <a:spcAft>
                <a:spcPts val="0"/>
              </a:spcAft>
              <a:buClr>
                <a:schemeClr val="dk1"/>
              </a:buClr>
              <a:buSzPct val="100000"/>
              <a:buChar char="○"/>
            </a:pPr>
            <a:r>
              <a:rPr lang="en" sz="1482">
                <a:solidFill>
                  <a:schemeClr val="dk1"/>
                </a:solidFill>
              </a:rPr>
              <a:t>Exponential Decay - decreases faster at the beginning and then flattens out later</a:t>
            </a:r>
            <a:endParaRPr sz="1482">
              <a:solidFill>
                <a:schemeClr val="dk1"/>
              </a:solidFill>
            </a:endParaRPr>
          </a:p>
          <a:p>
            <a:pPr indent="-296212" lvl="1" marL="914400" rtl="0" algn="l">
              <a:lnSpc>
                <a:spcPct val="115000"/>
              </a:lnSpc>
              <a:spcBef>
                <a:spcPts val="0"/>
              </a:spcBef>
              <a:spcAft>
                <a:spcPts val="0"/>
              </a:spcAft>
              <a:buClr>
                <a:schemeClr val="dk1"/>
              </a:buClr>
              <a:buSzPct val="93341"/>
              <a:buChar char="○"/>
            </a:pPr>
            <a:r>
              <a:rPr lang="en" sz="1471">
                <a:solidFill>
                  <a:schemeClr val="dk1"/>
                </a:solidFill>
              </a:rPr>
              <a:t>Starts with 2</a:t>
            </a:r>
            <a:r>
              <a:rPr lang="en" sz="1471">
                <a:solidFill>
                  <a:schemeClr val="dk1"/>
                </a:solidFill>
              </a:rPr>
              <a:t> E - 6  Learning Rate</a:t>
            </a:r>
            <a:endParaRPr sz="1471">
              <a:solidFill>
                <a:schemeClr val="dk1"/>
              </a:solidFill>
            </a:endParaRPr>
          </a:p>
          <a:p>
            <a:pPr indent="-296212" lvl="1" marL="914400" rtl="0" algn="l">
              <a:lnSpc>
                <a:spcPct val="115000"/>
              </a:lnSpc>
              <a:spcBef>
                <a:spcPts val="0"/>
              </a:spcBef>
              <a:spcAft>
                <a:spcPts val="0"/>
              </a:spcAft>
              <a:buClr>
                <a:schemeClr val="dk1"/>
              </a:buClr>
              <a:buSzPct val="93341"/>
              <a:buChar char="○"/>
            </a:pPr>
            <a:r>
              <a:rPr lang="en" sz="1471">
                <a:solidFill>
                  <a:schemeClr val="dk1"/>
                </a:solidFill>
              </a:rPr>
              <a:t>Learning rate decays by 0.9 every 1000 batches</a:t>
            </a:r>
            <a:endParaRPr sz="1471">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46"/>
          <p:cNvSpPr txBox="1"/>
          <p:nvPr>
            <p:ph type="title"/>
          </p:nvPr>
        </p:nvSpPr>
        <p:spPr>
          <a:xfrm>
            <a:off x="533919" y="455555"/>
            <a:ext cx="8085300" cy="509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Learning Curve</a:t>
            </a:r>
            <a:endParaRPr/>
          </a:p>
        </p:txBody>
      </p:sp>
      <p:pic>
        <p:nvPicPr>
          <p:cNvPr id="477" name="Google Shape;477;p46"/>
          <p:cNvPicPr preferRelativeResize="0"/>
          <p:nvPr/>
        </p:nvPicPr>
        <p:blipFill>
          <a:blip r:embed="rId3">
            <a:alphaModFix/>
          </a:blip>
          <a:stretch>
            <a:fillRect/>
          </a:stretch>
        </p:blipFill>
        <p:spPr>
          <a:xfrm>
            <a:off x="533925" y="1380500"/>
            <a:ext cx="3070650" cy="2602400"/>
          </a:xfrm>
          <a:prstGeom prst="rect">
            <a:avLst/>
          </a:prstGeom>
          <a:noFill/>
          <a:ln>
            <a:noFill/>
          </a:ln>
        </p:spPr>
      </p:pic>
      <p:pic>
        <p:nvPicPr>
          <p:cNvPr id="478" name="Google Shape;478;p46" title="Chart"/>
          <p:cNvPicPr preferRelativeResize="0"/>
          <p:nvPr/>
        </p:nvPicPr>
        <p:blipFill>
          <a:blip r:embed="rId4">
            <a:alphaModFix/>
          </a:blip>
          <a:stretch>
            <a:fillRect/>
          </a:stretch>
        </p:blipFill>
        <p:spPr>
          <a:xfrm>
            <a:off x="3697500" y="589500"/>
            <a:ext cx="5274675" cy="3261526"/>
          </a:xfrm>
          <a:prstGeom prst="rect">
            <a:avLst/>
          </a:prstGeom>
          <a:noFill/>
          <a:ln>
            <a:noFill/>
          </a:ln>
        </p:spPr>
      </p:pic>
      <p:sp>
        <p:nvSpPr>
          <p:cNvPr id="479" name="Google Shape;479;p46"/>
          <p:cNvSpPr txBox="1"/>
          <p:nvPr/>
        </p:nvSpPr>
        <p:spPr>
          <a:xfrm>
            <a:off x="4151325" y="3901750"/>
            <a:ext cx="453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3 epochs was most optimal</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47"/>
          <p:cNvSpPr txBox="1"/>
          <p:nvPr>
            <p:ph type="title"/>
          </p:nvPr>
        </p:nvSpPr>
        <p:spPr>
          <a:xfrm>
            <a:off x="99675" y="26675"/>
            <a:ext cx="8964900" cy="7509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2"/>
              </a:buClr>
              <a:buSzPts val="3000"/>
              <a:buFont typeface="Tahoma"/>
              <a:buNone/>
            </a:pPr>
            <a:r>
              <a:rPr b="1" lang="en" sz="3000">
                <a:solidFill>
                  <a:schemeClr val="dk2"/>
                </a:solidFill>
                <a:latin typeface="Tahoma"/>
                <a:ea typeface="Tahoma"/>
                <a:cs typeface="Tahoma"/>
                <a:sym typeface="Tahoma"/>
              </a:rPr>
              <a:t>Team Performance</a:t>
            </a:r>
            <a:endParaRPr b="1" sz="2200">
              <a:solidFill>
                <a:srgbClr val="092C74"/>
              </a:solidFill>
            </a:endParaRPr>
          </a:p>
        </p:txBody>
      </p:sp>
      <p:sp>
        <p:nvSpPr>
          <p:cNvPr id="485" name="Google Shape;485;p47"/>
          <p:cNvSpPr txBox="1"/>
          <p:nvPr>
            <p:ph idx="1" type="body"/>
          </p:nvPr>
        </p:nvSpPr>
        <p:spPr>
          <a:xfrm>
            <a:off x="111650" y="734200"/>
            <a:ext cx="8964900" cy="12756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LB URL</a:t>
            </a:r>
            <a:r>
              <a:rPr lang="en">
                <a:solidFill>
                  <a:schemeClr val="dk1"/>
                </a:solidFill>
              </a:rPr>
              <a:t>: </a:t>
            </a:r>
            <a:r>
              <a:rPr lang="en" u="sng">
                <a:solidFill>
                  <a:schemeClr val="hlink"/>
                </a:solidFill>
                <a:hlinkClick r:id="rId3"/>
              </a:rPr>
              <a:t>https://www.kaggle.com/c/contradictory-my-dear-watson/leaderboard</a:t>
            </a:r>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Metric</a:t>
            </a:r>
            <a:r>
              <a:rPr lang="en">
                <a:solidFill>
                  <a:schemeClr val="dk1"/>
                </a:solidFill>
              </a:rPr>
              <a:t>: Accuracy: the percentage of correct prediction.</a:t>
            </a:r>
            <a:endParaRPr/>
          </a:p>
          <a:p>
            <a:pPr indent="0" lvl="0" marL="0" rtl="0" algn="l">
              <a:lnSpc>
                <a:spcPct val="115000"/>
              </a:lnSpc>
              <a:spcBef>
                <a:spcPts val="0"/>
              </a:spcBef>
              <a:spcAft>
                <a:spcPts val="0"/>
              </a:spcAft>
              <a:buClr>
                <a:schemeClr val="dk1"/>
              </a:buClr>
              <a:buSzPts val="1100"/>
              <a:buFont typeface="Arial"/>
              <a:buNone/>
            </a:pPr>
            <a:r>
              <a:t/>
            </a:r>
            <a:endParaRPr b="1" sz="16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600">
                <a:solidFill>
                  <a:schemeClr val="dk1"/>
                </a:solidFill>
              </a:rPr>
              <a:t>Formula:</a:t>
            </a:r>
            <a:r>
              <a:rPr lang="en" sz="1600">
                <a:solidFill>
                  <a:schemeClr val="dk1"/>
                </a:solidFill>
              </a:rPr>
              <a:t> Accuracy = (all correct) / all = (TP + TN) / (TP + TN + FP + FN)</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p>
        </p:txBody>
      </p:sp>
      <p:sp>
        <p:nvSpPr>
          <p:cNvPr id="486" name="Google Shape;486;p47"/>
          <p:cNvSpPr txBox="1"/>
          <p:nvPr>
            <p:ph idx="12" type="sldNum"/>
          </p:nvPr>
        </p:nvSpPr>
        <p:spPr>
          <a:xfrm>
            <a:off x="8595308" y="4749892"/>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487" name="Google Shape;487;p47"/>
          <p:cNvGraphicFramePr/>
          <p:nvPr/>
        </p:nvGraphicFramePr>
        <p:xfrm>
          <a:off x="111600" y="2009700"/>
          <a:ext cx="3000000" cy="3000000"/>
        </p:xfrm>
        <a:graphic>
          <a:graphicData uri="http://schemas.openxmlformats.org/drawingml/2006/table">
            <a:tbl>
              <a:tblPr>
                <a:noFill/>
                <a:tableStyleId>{EE69981B-AB52-4B36-8C83-64FC5DC6B8CE}</a:tableStyleId>
              </a:tblPr>
              <a:tblGrid>
                <a:gridCol w="896500"/>
                <a:gridCol w="896500"/>
                <a:gridCol w="896500"/>
                <a:gridCol w="896500"/>
                <a:gridCol w="896500"/>
                <a:gridCol w="896500"/>
                <a:gridCol w="896500"/>
                <a:gridCol w="896500"/>
                <a:gridCol w="896500"/>
                <a:gridCol w="896500"/>
              </a:tblGrid>
              <a:tr h="438175">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rgbClr val="092C74"/>
                          </a:solidFill>
                          <a:highlight>
                            <a:schemeClr val="lt1"/>
                          </a:highlight>
                        </a:rPr>
                        <a:t>As of:</a:t>
                      </a:r>
                      <a:endParaRPr b="1" sz="1000" u="none" cap="none" strike="noStrike">
                        <a:solidFill>
                          <a:srgbClr val="092C74"/>
                        </a:solidFill>
                        <a:highlight>
                          <a:schemeClr val="lt1"/>
                        </a:highlight>
                      </a:endParaRPr>
                    </a:p>
                  </a:txBody>
                  <a:tcPr marT="91425" marB="91425" marR="0" marL="0"/>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rgbClr val="092C74"/>
                          </a:solidFill>
                          <a:highlight>
                            <a:schemeClr val="lt1"/>
                          </a:highlight>
                        </a:rPr>
                        <a:t>10/18</a:t>
                      </a:r>
                      <a:endParaRPr b="1" sz="1000" u="none" cap="none" strike="noStrike">
                        <a:solidFill>
                          <a:srgbClr val="092C74"/>
                        </a:solidFill>
                        <a:highlight>
                          <a:schemeClr val="lt1"/>
                        </a:highlight>
                      </a:endParaRPr>
                    </a:p>
                  </a:txBody>
                  <a:tcPr marT="91425" marB="91425" marR="0" marL="0"/>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rgbClr val="092C74"/>
                          </a:solidFill>
                          <a:highlight>
                            <a:schemeClr val="lt1"/>
                          </a:highlight>
                        </a:rPr>
                        <a:t>10/25</a:t>
                      </a:r>
                      <a:endParaRPr b="1" sz="1000" u="none" cap="none" strike="noStrike">
                        <a:solidFill>
                          <a:srgbClr val="092C74"/>
                        </a:solidFill>
                        <a:highlight>
                          <a:schemeClr val="lt1"/>
                        </a:highlight>
                      </a:endParaRPr>
                    </a:p>
                  </a:txBody>
                  <a:tcPr marT="91425" marB="91425" marR="0" marL="0"/>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rgbClr val="092C74"/>
                          </a:solidFill>
                          <a:highlight>
                            <a:schemeClr val="lt1"/>
                          </a:highlight>
                        </a:rPr>
                        <a:t>11/1</a:t>
                      </a:r>
                      <a:endParaRPr b="1" sz="1000" u="none" cap="none" strike="noStrike">
                        <a:solidFill>
                          <a:srgbClr val="092C74"/>
                        </a:solidFill>
                        <a:highlight>
                          <a:schemeClr val="lt1"/>
                        </a:highlight>
                      </a:endParaRPr>
                    </a:p>
                  </a:txBody>
                  <a:tcPr marT="91425" marB="91425" marR="0" marL="0"/>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rgbClr val="092C74"/>
                          </a:solidFill>
                          <a:highlight>
                            <a:schemeClr val="lt1"/>
                          </a:highlight>
                        </a:rPr>
                        <a:t>11/8</a:t>
                      </a:r>
                      <a:endParaRPr b="1" sz="1000" u="none" cap="none" strike="noStrike">
                        <a:solidFill>
                          <a:srgbClr val="092C74"/>
                        </a:solidFill>
                        <a:highlight>
                          <a:schemeClr val="lt1"/>
                        </a:highlight>
                      </a:endParaRPr>
                    </a:p>
                  </a:txBody>
                  <a:tcPr marT="91425" marB="91425" marR="0" marL="0"/>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rgbClr val="092C74"/>
                          </a:solidFill>
                          <a:highlight>
                            <a:schemeClr val="lt1"/>
                          </a:highlight>
                        </a:rPr>
                        <a:t>11/15</a:t>
                      </a:r>
                      <a:endParaRPr b="1" sz="1000" u="none" cap="none" strike="noStrike">
                        <a:solidFill>
                          <a:srgbClr val="092C74"/>
                        </a:solidFill>
                        <a:highlight>
                          <a:schemeClr val="lt1"/>
                        </a:highlight>
                      </a:endParaRPr>
                    </a:p>
                  </a:txBody>
                  <a:tcPr marT="91425" marB="91425" marR="0" marL="0"/>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rgbClr val="092C74"/>
                          </a:solidFill>
                          <a:highlight>
                            <a:schemeClr val="lt1"/>
                          </a:highlight>
                        </a:rPr>
                        <a:t>11/22</a:t>
                      </a:r>
                      <a:endParaRPr b="1" sz="1000" u="none" cap="none" strike="noStrike">
                        <a:solidFill>
                          <a:srgbClr val="092C74"/>
                        </a:solidFill>
                        <a:highlight>
                          <a:schemeClr val="lt1"/>
                        </a:highlight>
                      </a:endParaRPr>
                    </a:p>
                  </a:txBody>
                  <a:tcPr marT="91425" marB="91425" marR="0" marL="0"/>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rgbClr val="092C74"/>
                          </a:solidFill>
                          <a:highlight>
                            <a:schemeClr val="lt1"/>
                          </a:highlight>
                        </a:rPr>
                        <a:t>11/29</a:t>
                      </a:r>
                      <a:endParaRPr b="1" sz="1000" u="none" cap="none" strike="noStrike">
                        <a:solidFill>
                          <a:srgbClr val="092C74"/>
                        </a:solidFill>
                        <a:highlight>
                          <a:schemeClr val="lt1"/>
                        </a:highlight>
                      </a:endParaRPr>
                    </a:p>
                  </a:txBody>
                  <a:tcPr marT="91425" marB="91425" marR="0" marL="0"/>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rgbClr val="092C74"/>
                          </a:solidFill>
                          <a:highlight>
                            <a:schemeClr val="lt1"/>
                          </a:highlight>
                        </a:rPr>
                        <a:t>12/6</a:t>
                      </a:r>
                      <a:endParaRPr b="1" sz="1000" u="none" cap="none" strike="noStrike">
                        <a:solidFill>
                          <a:srgbClr val="092C74"/>
                        </a:solidFill>
                        <a:highlight>
                          <a:schemeClr val="lt1"/>
                        </a:highlight>
                      </a:endParaRPr>
                    </a:p>
                  </a:txBody>
                  <a:tcPr marT="91425" marB="91425" marR="0" marL="0"/>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a:solidFill>
                            <a:srgbClr val="092C74"/>
                          </a:solidFill>
                          <a:highlight>
                            <a:schemeClr val="lt1"/>
                          </a:highlight>
                        </a:rPr>
                        <a:t>Final Score</a:t>
                      </a:r>
                      <a:endParaRPr b="1" sz="1000" u="none" cap="none" strike="noStrike">
                        <a:solidFill>
                          <a:srgbClr val="092C74"/>
                        </a:solidFill>
                        <a:highlight>
                          <a:schemeClr val="lt1"/>
                        </a:highlight>
                      </a:endParaRPr>
                    </a:p>
                  </a:txBody>
                  <a:tcPr marT="91425" marB="91425" marR="0" marL="0"/>
                </a:tc>
              </a:tr>
              <a:tr h="438175">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rgbClr val="092C74"/>
                          </a:solidFill>
                          <a:highlight>
                            <a:schemeClr val="lt1"/>
                          </a:highlight>
                        </a:rPr>
                        <a:t>LB score</a:t>
                      </a:r>
                      <a:endParaRPr b="1" sz="1000" u="none" cap="none" strike="noStrike">
                        <a:solidFill>
                          <a:srgbClr val="092C74"/>
                        </a:solidFill>
                        <a:highlight>
                          <a:schemeClr val="lt1"/>
                        </a:highlight>
                      </a:endParaRPr>
                    </a:p>
                  </a:txBody>
                  <a:tcPr marT="91425" marB="91425" marR="0" marL="0"/>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rgbClr val="092C74"/>
                          </a:solidFill>
                          <a:highlight>
                            <a:schemeClr val="lt1"/>
                          </a:highlight>
                        </a:rPr>
                        <a:t> 0.64600</a:t>
                      </a:r>
                      <a:endParaRPr b="1" sz="1000" u="none" cap="none" strike="noStrike">
                        <a:solidFill>
                          <a:srgbClr val="092C74"/>
                        </a:solidFill>
                        <a:highlight>
                          <a:schemeClr val="lt1"/>
                        </a:highlight>
                      </a:endParaRPr>
                    </a:p>
                  </a:txBody>
                  <a:tcPr marT="91425" marB="91425" marR="0" marL="0"/>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rgbClr val="092C74"/>
                          </a:solidFill>
                          <a:highlight>
                            <a:schemeClr val="lt1"/>
                          </a:highlight>
                        </a:rPr>
                        <a:t>0.65158</a:t>
                      </a:r>
                      <a:endParaRPr b="1" sz="1000" u="none" cap="none" strike="noStrike">
                        <a:solidFill>
                          <a:srgbClr val="092C74"/>
                        </a:solidFill>
                        <a:highlight>
                          <a:schemeClr val="lt1"/>
                        </a:highlight>
                      </a:endParaRPr>
                    </a:p>
                  </a:txBody>
                  <a:tcPr marT="91425" marB="91425" marR="0" marL="0"/>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rgbClr val="092C74"/>
                          </a:solidFill>
                          <a:highlight>
                            <a:schemeClr val="lt1"/>
                          </a:highlight>
                        </a:rPr>
                        <a:t>0.70202</a:t>
                      </a:r>
                      <a:endParaRPr b="1" sz="1000" u="none" cap="none" strike="noStrike">
                        <a:solidFill>
                          <a:srgbClr val="092C74"/>
                        </a:solidFill>
                        <a:highlight>
                          <a:schemeClr val="lt1"/>
                        </a:highlight>
                      </a:endParaRPr>
                    </a:p>
                  </a:txBody>
                  <a:tcPr marT="91425" marB="91425" marR="0" marL="0"/>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rgbClr val="092C74"/>
                          </a:solidFill>
                          <a:highlight>
                            <a:schemeClr val="lt1"/>
                          </a:highlight>
                        </a:rPr>
                        <a:t>0.93070</a:t>
                      </a:r>
                      <a:endParaRPr b="1" sz="1000" u="none" cap="none" strike="noStrike">
                        <a:solidFill>
                          <a:srgbClr val="092C74"/>
                        </a:solidFill>
                        <a:highlight>
                          <a:schemeClr val="lt1"/>
                        </a:highlight>
                      </a:endParaRPr>
                    </a:p>
                  </a:txBody>
                  <a:tcPr marT="91425" marB="91425" marR="0" marL="0"/>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a:solidFill>
                            <a:srgbClr val="092C74"/>
                          </a:solidFill>
                          <a:highlight>
                            <a:schemeClr val="lt1"/>
                          </a:highlight>
                        </a:rPr>
                        <a:t>0.93089</a:t>
                      </a:r>
                      <a:endParaRPr b="1" sz="1000" u="none" cap="none" strike="noStrike">
                        <a:solidFill>
                          <a:srgbClr val="092C74"/>
                        </a:solidFill>
                        <a:highlight>
                          <a:schemeClr val="lt1"/>
                        </a:highlight>
                      </a:endParaRPr>
                    </a:p>
                  </a:txBody>
                  <a:tcPr marT="91425" marB="91425" marR="0" marL="0"/>
                </a:tc>
                <a:tc>
                  <a:txBody>
                    <a:bodyPr/>
                    <a:lstStyle/>
                    <a:p>
                      <a:pPr indent="0" lvl="0" marL="0" rtl="0" algn="ctr">
                        <a:spcBef>
                          <a:spcPts val="0"/>
                        </a:spcBef>
                        <a:spcAft>
                          <a:spcPts val="0"/>
                        </a:spcAft>
                        <a:buNone/>
                      </a:pPr>
                      <a:r>
                        <a:rPr b="1" lang="en" sz="1000">
                          <a:solidFill>
                            <a:srgbClr val="092C74"/>
                          </a:solidFill>
                          <a:highlight>
                            <a:schemeClr val="lt1"/>
                          </a:highlight>
                        </a:rPr>
                        <a:t>0.93493</a:t>
                      </a:r>
                      <a:endParaRPr b="1">
                        <a:solidFill>
                          <a:srgbClr val="092C74"/>
                        </a:solidFill>
                        <a:highlight>
                          <a:schemeClr val="lt1"/>
                        </a:highlight>
                      </a:endParaRPr>
                    </a:p>
                  </a:txBody>
                  <a:tcPr marT="91425" marB="91425" marR="0" marL="0"/>
                </a:tc>
                <a:tc>
                  <a:txBody>
                    <a:bodyPr/>
                    <a:lstStyle/>
                    <a:p>
                      <a:pPr indent="0" lvl="0" marL="0" rtl="0" algn="ctr">
                        <a:spcBef>
                          <a:spcPts val="0"/>
                        </a:spcBef>
                        <a:spcAft>
                          <a:spcPts val="0"/>
                        </a:spcAft>
                        <a:buClr>
                          <a:schemeClr val="dk1"/>
                        </a:buClr>
                        <a:buSzPts val="1000"/>
                        <a:buFont typeface="Arial"/>
                        <a:buNone/>
                      </a:pPr>
                      <a:r>
                        <a:rPr b="1" lang="en" sz="1000">
                          <a:solidFill>
                            <a:srgbClr val="092C74"/>
                          </a:solidFill>
                          <a:highlight>
                            <a:schemeClr val="lt1"/>
                          </a:highlight>
                        </a:rPr>
                        <a:t>0.93705</a:t>
                      </a:r>
                      <a:endParaRPr b="1" sz="1000">
                        <a:solidFill>
                          <a:srgbClr val="092C74"/>
                        </a:solidFill>
                        <a:highlight>
                          <a:schemeClr val="lt1"/>
                        </a:highlight>
                      </a:endParaRPr>
                    </a:p>
                    <a:p>
                      <a:pPr indent="0" lvl="0" marL="0" marR="0" rtl="0" algn="ctr">
                        <a:lnSpc>
                          <a:spcPct val="100000"/>
                        </a:lnSpc>
                        <a:spcBef>
                          <a:spcPts val="0"/>
                        </a:spcBef>
                        <a:spcAft>
                          <a:spcPts val="0"/>
                        </a:spcAft>
                        <a:buClr>
                          <a:srgbClr val="000000"/>
                        </a:buClr>
                        <a:buSzPts val="1000"/>
                        <a:buFont typeface="Arial"/>
                        <a:buNone/>
                      </a:pPr>
                      <a:r>
                        <a:t/>
                      </a:r>
                      <a:endParaRPr b="1" sz="1000">
                        <a:solidFill>
                          <a:srgbClr val="092C74"/>
                        </a:solidFill>
                        <a:highlight>
                          <a:schemeClr val="lt1"/>
                        </a:highlight>
                      </a:endParaRPr>
                    </a:p>
                  </a:txBody>
                  <a:tcPr marT="91425" marB="91425" marR="0" marL="0"/>
                </a:tc>
                <a:tc>
                  <a:txBody>
                    <a:bodyPr/>
                    <a:lstStyle/>
                    <a:p>
                      <a:pPr indent="0" lvl="0" marL="0" rtl="0" algn="ctr">
                        <a:spcBef>
                          <a:spcPts val="0"/>
                        </a:spcBef>
                        <a:spcAft>
                          <a:spcPts val="0"/>
                        </a:spcAft>
                        <a:buClr>
                          <a:schemeClr val="dk1"/>
                        </a:buClr>
                        <a:buSzPts val="1000"/>
                        <a:buFont typeface="Arial"/>
                        <a:buNone/>
                      </a:pPr>
                      <a:r>
                        <a:rPr b="1" lang="en" sz="1000">
                          <a:solidFill>
                            <a:srgbClr val="092C74"/>
                          </a:solidFill>
                          <a:highlight>
                            <a:schemeClr val="lt1"/>
                          </a:highlight>
                        </a:rPr>
                        <a:t>0.94051</a:t>
                      </a:r>
                      <a:endParaRPr b="1" sz="1000">
                        <a:solidFill>
                          <a:srgbClr val="092C74"/>
                        </a:solidFill>
                        <a:highlight>
                          <a:schemeClr val="lt1"/>
                        </a:highlight>
                      </a:endParaRPr>
                    </a:p>
                    <a:p>
                      <a:pPr indent="0" lvl="0" marL="0" marR="0" rtl="0" algn="ctr">
                        <a:lnSpc>
                          <a:spcPct val="100000"/>
                        </a:lnSpc>
                        <a:spcBef>
                          <a:spcPts val="0"/>
                        </a:spcBef>
                        <a:spcAft>
                          <a:spcPts val="0"/>
                        </a:spcAft>
                        <a:buClr>
                          <a:srgbClr val="000000"/>
                        </a:buClr>
                        <a:buSzPts val="1000"/>
                        <a:buFont typeface="Arial"/>
                        <a:buNone/>
                      </a:pPr>
                      <a:r>
                        <a:t/>
                      </a:r>
                      <a:endParaRPr b="1" sz="1000">
                        <a:solidFill>
                          <a:srgbClr val="092C74"/>
                        </a:solidFill>
                        <a:highlight>
                          <a:schemeClr val="lt1"/>
                        </a:highlight>
                      </a:endParaRPr>
                    </a:p>
                  </a:txBody>
                  <a:tcPr marT="91425" marB="91425" marR="0" marL="0"/>
                </a:tc>
                <a:tc>
                  <a:txBody>
                    <a:bodyPr/>
                    <a:lstStyle/>
                    <a:p>
                      <a:pPr indent="0" lvl="0" marL="0" rtl="0" algn="ctr">
                        <a:spcBef>
                          <a:spcPts val="0"/>
                        </a:spcBef>
                        <a:spcAft>
                          <a:spcPts val="0"/>
                        </a:spcAft>
                        <a:buClr>
                          <a:schemeClr val="dk1"/>
                        </a:buClr>
                        <a:buSzPts val="1000"/>
                        <a:buFont typeface="Arial"/>
                        <a:buNone/>
                      </a:pPr>
                      <a:r>
                        <a:rPr b="1" lang="en" sz="1000">
                          <a:solidFill>
                            <a:srgbClr val="092C74"/>
                          </a:solidFill>
                          <a:highlight>
                            <a:schemeClr val="lt1"/>
                          </a:highlight>
                        </a:rPr>
                        <a:t>0.94051</a:t>
                      </a:r>
                      <a:endParaRPr b="1" sz="1000" u="none" cap="none" strike="noStrike">
                        <a:solidFill>
                          <a:srgbClr val="092C74"/>
                        </a:solidFill>
                        <a:highlight>
                          <a:schemeClr val="lt1"/>
                        </a:highlight>
                      </a:endParaRPr>
                    </a:p>
                  </a:txBody>
                  <a:tcPr marT="91425" marB="91425" marR="0" marL="0"/>
                </a:tc>
              </a:tr>
              <a:tr h="438175">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rgbClr val="092C74"/>
                          </a:solidFill>
                          <a:highlight>
                            <a:schemeClr val="lt1"/>
                          </a:highlight>
                        </a:rPr>
                        <a:t>LB rank</a:t>
                      </a:r>
                      <a:endParaRPr b="1" sz="1000" u="none" cap="none" strike="noStrike">
                        <a:solidFill>
                          <a:srgbClr val="092C74"/>
                        </a:solidFill>
                        <a:highlight>
                          <a:schemeClr val="lt1"/>
                        </a:highlight>
                      </a:endParaRPr>
                    </a:p>
                  </a:txBody>
                  <a:tcPr marT="91425" marB="91425" marR="0" marL="0"/>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rgbClr val="092C74"/>
                          </a:solidFill>
                          <a:highlight>
                            <a:schemeClr val="lt1"/>
                          </a:highlight>
                        </a:rPr>
                        <a:t>38</a:t>
                      </a:r>
                      <a:endParaRPr b="1" sz="1000" u="none" cap="none" strike="noStrike">
                        <a:solidFill>
                          <a:srgbClr val="092C74"/>
                        </a:solidFill>
                        <a:highlight>
                          <a:schemeClr val="lt1"/>
                        </a:highlight>
                      </a:endParaRPr>
                    </a:p>
                  </a:txBody>
                  <a:tcPr marT="91425" marB="91425" marR="0" marL="0"/>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rgbClr val="092C74"/>
                          </a:solidFill>
                          <a:highlight>
                            <a:schemeClr val="lt1"/>
                          </a:highlight>
                        </a:rPr>
                        <a:t>32</a:t>
                      </a:r>
                      <a:endParaRPr b="1" sz="1000" u="none" cap="none" strike="noStrike">
                        <a:solidFill>
                          <a:srgbClr val="092C74"/>
                        </a:solidFill>
                        <a:highlight>
                          <a:schemeClr val="lt1"/>
                        </a:highlight>
                      </a:endParaRPr>
                    </a:p>
                  </a:txBody>
                  <a:tcPr marT="91425" marB="91425" marR="0" marL="0"/>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rgbClr val="092C74"/>
                          </a:solidFill>
                          <a:highlight>
                            <a:schemeClr val="lt1"/>
                          </a:highlight>
                        </a:rPr>
                        <a:t>32</a:t>
                      </a:r>
                      <a:endParaRPr b="1" sz="1000" u="none" cap="none" strike="noStrike">
                        <a:solidFill>
                          <a:srgbClr val="092C74"/>
                        </a:solidFill>
                        <a:highlight>
                          <a:schemeClr val="lt1"/>
                        </a:highlight>
                      </a:endParaRPr>
                    </a:p>
                  </a:txBody>
                  <a:tcPr marT="91425" marB="91425" marR="0" marL="0"/>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rgbClr val="092C74"/>
                          </a:solidFill>
                          <a:highlight>
                            <a:schemeClr val="lt1"/>
                          </a:highlight>
                        </a:rPr>
                        <a:t>11</a:t>
                      </a:r>
                      <a:endParaRPr b="1" sz="1000" u="none" cap="none" strike="noStrike">
                        <a:solidFill>
                          <a:srgbClr val="092C74"/>
                        </a:solidFill>
                        <a:highlight>
                          <a:schemeClr val="lt1"/>
                        </a:highlight>
                      </a:endParaRPr>
                    </a:p>
                  </a:txBody>
                  <a:tcPr marT="91425" marB="91425" marR="0" marL="0"/>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a:solidFill>
                            <a:srgbClr val="092C74"/>
                          </a:solidFill>
                          <a:highlight>
                            <a:schemeClr val="lt1"/>
                          </a:highlight>
                        </a:rPr>
                        <a:t>9</a:t>
                      </a:r>
                      <a:endParaRPr b="1" sz="1000" u="none" cap="none" strike="noStrike">
                        <a:solidFill>
                          <a:srgbClr val="092C74"/>
                        </a:solidFill>
                        <a:highlight>
                          <a:schemeClr val="lt1"/>
                        </a:highlight>
                      </a:endParaRPr>
                    </a:p>
                  </a:txBody>
                  <a:tcPr marT="91425" marB="91425" marR="0" marL="0"/>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a:solidFill>
                            <a:srgbClr val="092C74"/>
                          </a:solidFill>
                          <a:highlight>
                            <a:schemeClr val="lt1"/>
                          </a:highlight>
                        </a:rPr>
                        <a:t>8</a:t>
                      </a:r>
                      <a:endParaRPr b="1" sz="1000" u="none" cap="none" strike="noStrike">
                        <a:solidFill>
                          <a:srgbClr val="092C74"/>
                        </a:solidFill>
                        <a:highlight>
                          <a:schemeClr val="lt1"/>
                        </a:highlight>
                      </a:endParaRPr>
                    </a:p>
                  </a:txBody>
                  <a:tcPr marT="91425" marB="91425" marR="0" marL="0"/>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a:solidFill>
                            <a:srgbClr val="092C74"/>
                          </a:solidFill>
                          <a:highlight>
                            <a:schemeClr val="lt1"/>
                          </a:highlight>
                        </a:rPr>
                        <a:t>6</a:t>
                      </a:r>
                      <a:endParaRPr b="1" sz="1000" u="none" cap="none" strike="noStrike">
                        <a:solidFill>
                          <a:srgbClr val="092C74"/>
                        </a:solidFill>
                        <a:highlight>
                          <a:schemeClr val="lt1"/>
                        </a:highlight>
                      </a:endParaRPr>
                    </a:p>
                  </a:txBody>
                  <a:tcPr marT="91425" marB="91425" marR="0" marL="0"/>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a:solidFill>
                            <a:srgbClr val="092C74"/>
                          </a:solidFill>
                          <a:highlight>
                            <a:schemeClr val="lt1"/>
                          </a:highlight>
                        </a:rPr>
                        <a:t>8</a:t>
                      </a:r>
                      <a:endParaRPr b="1" sz="1000" u="none" cap="none" strike="noStrike">
                        <a:solidFill>
                          <a:srgbClr val="092C74"/>
                        </a:solidFill>
                        <a:highlight>
                          <a:schemeClr val="lt1"/>
                        </a:highlight>
                      </a:endParaRPr>
                    </a:p>
                  </a:txBody>
                  <a:tcPr marT="91425" marB="91425" marR="0" marL="0"/>
                </a:tc>
                <a:tc>
                  <a:txBody>
                    <a:bodyPr/>
                    <a:lstStyle/>
                    <a:p>
                      <a:pPr indent="0" lvl="0" marL="0" rtl="0" algn="ctr">
                        <a:spcBef>
                          <a:spcPts val="0"/>
                        </a:spcBef>
                        <a:spcAft>
                          <a:spcPts val="0"/>
                        </a:spcAft>
                        <a:buClr>
                          <a:schemeClr val="dk1"/>
                        </a:buClr>
                        <a:buSzPts val="1000"/>
                        <a:buFont typeface="Arial"/>
                        <a:buNone/>
                      </a:pPr>
                      <a:r>
                        <a:rPr b="1" lang="en" sz="1000">
                          <a:solidFill>
                            <a:srgbClr val="092C74"/>
                          </a:solidFill>
                          <a:highlight>
                            <a:schemeClr val="lt1"/>
                          </a:highlight>
                        </a:rPr>
                        <a:t>8</a:t>
                      </a:r>
                      <a:endParaRPr b="1" sz="1000">
                        <a:solidFill>
                          <a:srgbClr val="092C74"/>
                        </a:solidFill>
                        <a:highlight>
                          <a:schemeClr val="lt1"/>
                        </a:highlight>
                      </a:endParaRPr>
                    </a:p>
                    <a:p>
                      <a:pPr indent="0" lvl="0" marL="0" marR="0" rtl="0" algn="ctr">
                        <a:lnSpc>
                          <a:spcPct val="100000"/>
                        </a:lnSpc>
                        <a:spcBef>
                          <a:spcPts val="0"/>
                        </a:spcBef>
                        <a:spcAft>
                          <a:spcPts val="0"/>
                        </a:spcAft>
                        <a:buClr>
                          <a:srgbClr val="000000"/>
                        </a:buClr>
                        <a:buSzPts val="1000"/>
                        <a:buFont typeface="Arial"/>
                        <a:buNone/>
                      </a:pPr>
                      <a:r>
                        <a:t/>
                      </a:r>
                      <a:endParaRPr b="1" sz="1000">
                        <a:solidFill>
                          <a:srgbClr val="092C74"/>
                        </a:solidFill>
                        <a:highlight>
                          <a:schemeClr val="lt1"/>
                        </a:highlight>
                      </a:endParaRPr>
                    </a:p>
                  </a:txBody>
                  <a:tcPr marT="91425" marB="91425" marR="0" marL="0"/>
                </a:tc>
              </a:tr>
              <a:tr h="370775">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rgbClr val="092C74"/>
                          </a:solidFill>
                          <a:highlight>
                            <a:schemeClr val="lt1"/>
                          </a:highlight>
                        </a:rPr>
                        <a:t>Entries</a:t>
                      </a:r>
                      <a:endParaRPr b="1" sz="1000" u="none" cap="none" strike="noStrike">
                        <a:solidFill>
                          <a:srgbClr val="092C74"/>
                        </a:solidFill>
                        <a:highlight>
                          <a:schemeClr val="lt1"/>
                        </a:highlight>
                      </a:endParaRPr>
                    </a:p>
                  </a:txBody>
                  <a:tcPr marT="91425" marB="91425" marR="0" marL="0"/>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a:solidFill>
                            <a:srgbClr val="092C74"/>
                          </a:solidFill>
                          <a:highlight>
                            <a:schemeClr val="lt1"/>
                          </a:highlight>
                        </a:rPr>
                        <a:t>3</a:t>
                      </a:r>
                      <a:endParaRPr b="1" sz="1000" u="none" cap="none" strike="noStrike">
                        <a:solidFill>
                          <a:srgbClr val="092C74"/>
                        </a:solidFill>
                        <a:highlight>
                          <a:schemeClr val="lt1"/>
                        </a:highlight>
                      </a:endParaRPr>
                    </a:p>
                  </a:txBody>
                  <a:tcPr marT="91425" marB="91425" marR="0" marL="0"/>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a:solidFill>
                            <a:srgbClr val="092C74"/>
                          </a:solidFill>
                          <a:highlight>
                            <a:schemeClr val="lt1"/>
                          </a:highlight>
                        </a:rPr>
                        <a:t>2</a:t>
                      </a:r>
                      <a:endParaRPr b="1" sz="1000" u="none" cap="none" strike="noStrike">
                        <a:solidFill>
                          <a:srgbClr val="092C74"/>
                        </a:solidFill>
                        <a:highlight>
                          <a:schemeClr val="lt1"/>
                        </a:highlight>
                      </a:endParaRPr>
                    </a:p>
                  </a:txBody>
                  <a:tcPr marT="91425" marB="91425" marR="0" marL="0"/>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a:solidFill>
                            <a:srgbClr val="092C74"/>
                          </a:solidFill>
                          <a:highlight>
                            <a:schemeClr val="lt1"/>
                          </a:highlight>
                        </a:rPr>
                        <a:t>3</a:t>
                      </a:r>
                      <a:endParaRPr b="1" sz="1000" u="none" cap="none" strike="noStrike">
                        <a:solidFill>
                          <a:srgbClr val="092C74"/>
                        </a:solidFill>
                        <a:highlight>
                          <a:schemeClr val="lt1"/>
                        </a:highlight>
                      </a:endParaRPr>
                    </a:p>
                  </a:txBody>
                  <a:tcPr marT="91425" marB="91425" marR="0" marL="0"/>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a:solidFill>
                            <a:srgbClr val="092C74"/>
                          </a:solidFill>
                          <a:highlight>
                            <a:schemeClr val="lt1"/>
                          </a:highlight>
                        </a:rPr>
                        <a:t>4</a:t>
                      </a:r>
                      <a:endParaRPr b="1" sz="1000" u="none" cap="none" strike="noStrike">
                        <a:solidFill>
                          <a:srgbClr val="092C74"/>
                        </a:solidFill>
                        <a:highlight>
                          <a:schemeClr val="lt1"/>
                        </a:highlight>
                      </a:endParaRPr>
                    </a:p>
                  </a:txBody>
                  <a:tcPr marT="91425" marB="91425" marR="0" marL="0"/>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a:solidFill>
                            <a:srgbClr val="092C74"/>
                          </a:solidFill>
                          <a:highlight>
                            <a:schemeClr val="lt1"/>
                          </a:highlight>
                        </a:rPr>
                        <a:t>4</a:t>
                      </a:r>
                      <a:endParaRPr b="1" sz="1000" u="none" cap="none" strike="noStrike">
                        <a:solidFill>
                          <a:srgbClr val="092C74"/>
                        </a:solidFill>
                        <a:highlight>
                          <a:schemeClr val="lt1"/>
                        </a:highlight>
                      </a:endParaRPr>
                    </a:p>
                  </a:txBody>
                  <a:tcPr marT="91425" marB="91425" marR="0" marL="0"/>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a:solidFill>
                            <a:srgbClr val="092C74"/>
                          </a:solidFill>
                          <a:highlight>
                            <a:schemeClr val="lt1"/>
                          </a:highlight>
                        </a:rPr>
                        <a:t>3</a:t>
                      </a:r>
                      <a:endParaRPr b="1" sz="1000" u="none" cap="none" strike="noStrike">
                        <a:solidFill>
                          <a:srgbClr val="092C74"/>
                        </a:solidFill>
                        <a:highlight>
                          <a:schemeClr val="lt1"/>
                        </a:highlight>
                      </a:endParaRPr>
                    </a:p>
                  </a:txBody>
                  <a:tcPr marT="91425" marB="91425" marR="0" marL="0"/>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a:solidFill>
                            <a:srgbClr val="092C74"/>
                          </a:solidFill>
                          <a:highlight>
                            <a:schemeClr val="lt1"/>
                          </a:highlight>
                        </a:rPr>
                        <a:t>2</a:t>
                      </a:r>
                      <a:endParaRPr b="1" sz="1000" u="none" cap="none" strike="noStrike">
                        <a:solidFill>
                          <a:srgbClr val="092C74"/>
                        </a:solidFill>
                        <a:highlight>
                          <a:schemeClr val="lt1"/>
                        </a:highlight>
                      </a:endParaRPr>
                    </a:p>
                  </a:txBody>
                  <a:tcPr marT="91425" marB="91425" marR="0" marL="0"/>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a:solidFill>
                            <a:srgbClr val="092C74"/>
                          </a:solidFill>
                          <a:highlight>
                            <a:schemeClr val="lt1"/>
                          </a:highlight>
                        </a:rPr>
                        <a:t>3</a:t>
                      </a:r>
                      <a:endParaRPr b="1" sz="1000" u="none" cap="none" strike="noStrike">
                        <a:solidFill>
                          <a:srgbClr val="092C74"/>
                        </a:solidFill>
                        <a:highlight>
                          <a:schemeClr val="lt1"/>
                        </a:highlight>
                      </a:endParaRPr>
                    </a:p>
                  </a:txBody>
                  <a:tcPr marT="91425" marB="91425" marR="0" marL="0"/>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a:solidFill>
                            <a:srgbClr val="092C74"/>
                          </a:solidFill>
                          <a:highlight>
                            <a:schemeClr val="lt1"/>
                          </a:highlight>
                        </a:rPr>
                        <a:t>3</a:t>
                      </a:r>
                      <a:endParaRPr b="1" sz="1000" u="none" cap="none" strike="noStrike">
                        <a:solidFill>
                          <a:srgbClr val="092C74"/>
                        </a:solidFill>
                        <a:highlight>
                          <a:schemeClr val="lt1"/>
                        </a:highlight>
                      </a:endParaRPr>
                    </a:p>
                  </a:txBody>
                  <a:tcPr marT="91425" marB="91425" marR="0" marL="0"/>
                </a:tc>
              </a:tr>
            </a:tbl>
          </a:graphicData>
        </a:graphic>
      </p:graphicFrame>
      <p:sp>
        <p:nvSpPr>
          <p:cNvPr id="488" name="Google Shape;488;p47"/>
          <p:cNvSpPr txBox="1"/>
          <p:nvPr/>
        </p:nvSpPr>
        <p:spPr>
          <a:xfrm>
            <a:off x="349400" y="4134300"/>
            <a:ext cx="84462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t>Knowing the true rank was difficult as some of the top models seemed to be periodically removed by Kaggle Admin. At the time of our Final Score, the top two contestants had accuracy values above 99%.</a:t>
            </a:r>
            <a:endParaRPr sz="13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48"/>
          <p:cNvSpPr txBox="1"/>
          <p:nvPr>
            <p:ph type="title"/>
          </p:nvPr>
        </p:nvSpPr>
        <p:spPr>
          <a:xfrm>
            <a:off x="533919" y="455555"/>
            <a:ext cx="8085300" cy="509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Clr>
                <a:schemeClr val="dk1"/>
              </a:buClr>
              <a:buSzPct val="100000"/>
              <a:buFont typeface="Arial"/>
              <a:buNone/>
            </a:pPr>
            <a:r>
              <a:rPr b="1" lang="en" sz="3000">
                <a:solidFill>
                  <a:schemeClr val="dk2"/>
                </a:solidFill>
                <a:latin typeface="Tahoma"/>
                <a:ea typeface="Tahoma"/>
                <a:cs typeface="Tahoma"/>
                <a:sym typeface="Tahoma"/>
              </a:rPr>
              <a:t>Modeling Challenges Below 90%</a:t>
            </a:r>
            <a:endParaRPr/>
          </a:p>
          <a:p>
            <a:pPr indent="0" lvl="0" marL="0" rtl="0" algn="l">
              <a:lnSpc>
                <a:spcPct val="100000"/>
              </a:lnSpc>
              <a:spcBef>
                <a:spcPts val="0"/>
              </a:spcBef>
              <a:spcAft>
                <a:spcPts val="0"/>
              </a:spcAft>
              <a:buSzPct val="103703"/>
              <a:buNone/>
            </a:pPr>
            <a:r>
              <a:t/>
            </a:r>
            <a:endParaRPr/>
          </a:p>
        </p:txBody>
      </p:sp>
      <p:sp>
        <p:nvSpPr>
          <p:cNvPr id="494" name="Google Shape;494;p48"/>
          <p:cNvSpPr txBox="1"/>
          <p:nvPr>
            <p:ph idx="1" type="body"/>
          </p:nvPr>
        </p:nvSpPr>
        <p:spPr>
          <a:xfrm>
            <a:off x="533919" y="1390650"/>
            <a:ext cx="8085300" cy="3077700"/>
          </a:xfrm>
          <a:prstGeom prst="rect">
            <a:avLst/>
          </a:prstGeom>
          <a:noFill/>
          <a:ln>
            <a:noFill/>
          </a:ln>
        </p:spPr>
        <p:txBody>
          <a:bodyPr anchorCtr="0" anchor="t" bIns="91425" lIns="91425" spcFirstLastPara="1" rIns="91425" wrap="square" tIns="91425">
            <a:normAutofit fontScale="85000" lnSpcReduction="20000"/>
          </a:bodyPr>
          <a:lstStyle/>
          <a:p>
            <a:pPr indent="-314960" lvl="0" marL="457200" rtl="0" algn="l">
              <a:lnSpc>
                <a:spcPct val="115000"/>
              </a:lnSpc>
              <a:spcBef>
                <a:spcPts val="0"/>
              </a:spcBef>
              <a:spcAft>
                <a:spcPts val="0"/>
              </a:spcAft>
              <a:buClr>
                <a:srgbClr val="69ACE5"/>
              </a:buClr>
              <a:buSzPct val="100000"/>
              <a:buAutoNum type="arabicPeriod"/>
            </a:pPr>
            <a:r>
              <a:rPr lang="en" sz="1600">
                <a:solidFill>
                  <a:schemeClr val="dk1"/>
                </a:solidFill>
              </a:rPr>
              <a:t>The Kaggle Competition recommended a TPU, but we found that for embeddings and transformer architectures to be very slow. Using a GPU improved runtime significantly.</a:t>
            </a:r>
            <a:endParaRPr sz="1600">
              <a:solidFill>
                <a:schemeClr val="dk1"/>
              </a:solidFill>
            </a:endParaRPr>
          </a:p>
          <a:p>
            <a:pPr indent="0" lvl="0" marL="0" rtl="0" algn="l">
              <a:lnSpc>
                <a:spcPct val="115000"/>
              </a:lnSpc>
              <a:spcBef>
                <a:spcPts val="0"/>
              </a:spcBef>
              <a:spcAft>
                <a:spcPts val="0"/>
              </a:spcAft>
              <a:buNone/>
            </a:pPr>
            <a:r>
              <a:t/>
            </a:r>
            <a:endParaRPr sz="1600">
              <a:solidFill>
                <a:schemeClr val="dk1"/>
              </a:solidFill>
            </a:endParaRPr>
          </a:p>
          <a:p>
            <a:pPr indent="-314960" lvl="0" marL="457200" rtl="0" algn="l">
              <a:lnSpc>
                <a:spcPct val="115000"/>
              </a:lnSpc>
              <a:spcBef>
                <a:spcPts val="0"/>
              </a:spcBef>
              <a:spcAft>
                <a:spcPts val="0"/>
              </a:spcAft>
              <a:buClr>
                <a:srgbClr val="69ACE5"/>
              </a:buClr>
              <a:buSzPct val="100000"/>
              <a:buAutoNum type="arabicPeriod"/>
            </a:pPr>
            <a:r>
              <a:rPr lang="en" sz="1600">
                <a:solidFill>
                  <a:schemeClr val="dk1"/>
                </a:solidFill>
              </a:rPr>
              <a:t>Using a single multi language model was successfully deployed with accuracy up to 93%! Unfortunately, this caused the model to become infeasible due to very long train time.</a:t>
            </a:r>
            <a:endParaRPr sz="1600">
              <a:solidFill>
                <a:schemeClr val="dk1"/>
              </a:solidFill>
            </a:endParaRPr>
          </a:p>
          <a:p>
            <a:pPr indent="0" lvl="0" marL="457200" rtl="0" algn="l">
              <a:lnSpc>
                <a:spcPct val="115000"/>
              </a:lnSpc>
              <a:spcBef>
                <a:spcPts val="0"/>
              </a:spcBef>
              <a:spcAft>
                <a:spcPts val="0"/>
              </a:spcAft>
              <a:buNone/>
            </a:pPr>
            <a:r>
              <a:t/>
            </a:r>
            <a:endParaRPr sz="1600">
              <a:solidFill>
                <a:schemeClr val="dk1"/>
              </a:solidFill>
            </a:endParaRPr>
          </a:p>
          <a:p>
            <a:pPr indent="-314960" lvl="0" marL="457200" rtl="0" algn="l">
              <a:spcBef>
                <a:spcPts val="750"/>
              </a:spcBef>
              <a:spcAft>
                <a:spcPts val="0"/>
              </a:spcAft>
              <a:buClr>
                <a:srgbClr val="69ACE5"/>
              </a:buClr>
              <a:buSzPct val="100000"/>
              <a:buAutoNum type="arabicPeriod"/>
            </a:pPr>
            <a:r>
              <a:rPr lang="en" sz="1600">
                <a:solidFill>
                  <a:schemeClr val="dk1"/>
                </a:solidFill>
              </a:rPr>
              <a:t>Two vectors were run through our Neural Network: a separate embedding for the premise and hypothesis using SBERT. This actually made things worse. </a:t>
            </a:r>
            <a:endParaRPr sz="1600">
              <a:solidFill>
                <a:schemeClr val="dk1"/>
              </a:solidFill>
            </a:endParaRPr>
          </a:p>
          <a:p>
            <a:pPr indent="0" lvl="0" marL="457200" rtl="0" algn="l">
              <a:lnSpc>
                <a:spcPct val="115000"/>
              </a:lnSpc>
              <a:spcBef>
                <a:spcPts val="0"/>
              </a:spcBef>
              <a:spcAft>
                <a:spcPts val="0"/>
              </a:spcAft>
              <a:buNone/>
            </a:pPr>
            <a:r>
              <a:t/>
            </a:r>
            <a:endParaRPr sz="1600">
              <a:solidFill>
                <a:schemeClr val="dk1"/>
              </a:solidFill>
            </a:endParaRPr>
          </a:p>
          <a:p>
            <a:pPr indent="-314960" lvl="0" marL="457200" rtl="0" algn="l">
              <a:lnSpc>
                <a:spcPct val="115000"/>
              </a:lnSpc>
              <a:spcBef>
                <a:spcPts val="0"/>
              </a:spcBef>
              <a:spcAft>
                <a:spcPts val="0"/>
              </a:spcAft>
              <a:buClr>
                <a:srgbClr val="69ACE5"/>
              </a:buClr>
              <a:buSzPct val="100000"/>
              <a:buAutoNum type="arabicPeriod"/>
            </a:pPr>
            <a:r>
              <a:rPr lang="en" sz="1600">
                <a:solidFill>
                  <a:schemeClr val="dk1"/>
                </a:solidFill>
              </a:rPr>
              <a:t>Utilizing two models (English and non-English) within a single collab session is not possible due to memory constraints. Weights must be saved outside of collab and reloaded for each session. The weight files are large (each 3-4GB)</a:t>
            </a:r>
            <a:endParaRPr/>
          </a:p>
          <a:p>
            <a:pPr indent="0" lvl="0" marL="457200" rtl="0" algn="l">
              <a:lnSpc>
                <a:spcPct val="115000"/>
              </a:lnSpc>
              <a:spcBef>
                <a:spcPts val="0"/>
              </a:spcBef>
              <a:spcAft>
                <a:spcPts val="0"/>
              </a:spcAft>
              <a:buNone/>
            </a:pPr>
            <a:r>
              <a:t/>
            </a:r>
            <a:endParaRPr sz="1600">
              <a:solidFill>
                <a:schemeClr val="dk1"/>
              </a:solidFill>
            </a:endParaRPr>
          </a:p>
          <a:p>
            <a:pPr indent="0" lvl="0" marL="230187"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49"/>
          <p:cNvSpPr txBox="1"/>
          <p:nvPr>
            <p:ph type="title"/>
          </p:nvPr>
        </p:nvSpPr>
        <p:spPr>
          <a:xfrm>
            <a:off x="533919" y="455555"/>
            <a:ext cx="8085300" cy="509100"/>
          </a:xfrm>
          <a:prstGeom prst="rect">
            <a:avLst/>
          </a:prstGeom>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000"/>
              <a:buFont typeface="Arial"/>
              <a:buNone/>
            </a:pPr>
            <a:r>
              <a:rPr b="1" lang="en" sz="3000">
                <a:solidFill>
                  <a:schemeClr val="dk2"/>
                </a:solidFill>
                <a:latin typeface="Tahoma"/>
                <a:ea typeface="Tahoma"/>
                <a:cs typeface="Tahoma"/>
                <a:sym typeface="Tahoma"/>
              </a:rPr>
              <a:t>Modeling Challenges Below 90%</a:t>
            </a:r>
            <a:endParaRPr/>
          </a:p>
        </p:txBody>
      </p:sp>
      <p:sp>
        <p:nvSpPr>
          <p:cNvPr id="500" name="Google Shape;500;p49"/>
          <p:cNvSpPr txBox="1"/>
          <p:nvPr>
            <p:ph idx="1" type="body"/>
          </p:nvPr>
        </p:nvSpPr>
        <p:spPr>
          <a:xfrm>
            <a:off x="533919" y="1390650"/>
            <a:ext cx="8085300" cy="3077700"/>
          </a:xfrm>
          <a:prstGeom prst="rect">
            <a:avLst/>
          </a:prstGeom>
        </p:spPr>
        <p:txBody>
          <a:bodyPr anchorCtr="0" anchor="t" bIns="45700" lIns="91425" spcFirstLastPara="1" rIns="91425" wrap="square" tIns="45700">
            <a:noAutofit/>
          </a:bodyPr>
          <a:lstStyle/>
          <a:p>
            <a:pPr indent="-314325" lvl="0" marL="457200" rtl="0" algn="l">
              <a:spcBef>
                <a:spcPts val="750"/>
              </a:spcBef>
              <a:spcAft>
                <a:spcPts val="0"/>
              </a:spcAft>
              <a:buClr>
                <a:srgbClr val="69ACE5"/>
              </a:buClr>
              <a:buSzPts val="1350"/>
              <a:buAutoNum type="arabicPeriod" startAt="5"/>
            </a:pPr>
            <a:r>
              <a:rPr lang="en" sz="1350">
                <a:solidFill>
                  <a:schemeClr val="dk1"/>
                </a:solidFill>
              </a:rPr>
              <a:t>Overfitting: a high training accuracy of around 98% was achieved within 2 epochs, when our test accuracy was around 90%</a:t>
            </a:r>
            <a:endParaRPr sz="1350">
              <a:solidFill>
                <a:schemeClr val="dk1"/>
              </a:solidFill>
            </a:endParaRPr>
          </a:p>
          <a:p>
            <a:pPr indent="0" lvl="0" marL="457200" rtl="0" algn="l">
              <a:spcBef>
                <a:spcPts val="750"/>
              </a:spcBef>
              <a:spcAft>
                <a:spcPts val="0"/>
              </a:spcAft>
              <a:buClr>
                <a:schemeClr val="dk1"/>
              </a:buClr>
              <a:buSzPts val="1100"/>
              <a:buFont typeface="Arial"/>
              <a:buNone/>
            </a:pPr>
            <a:r>
              <a:t/>
            </a:r>
            <a:endParaRPr sz="1350">
              <a:solidFill>
                <a:schemeClr val="dk1"/>
              </a:solidFill>
            </a:endParaRPr>
          </a:p>
          <a:p>
            <a:pPr indent="-314325" lvl="0" marL="457200" rtl="0" algn="l">
              <a:spcBef>
                <a:spcPts val="750"/>
              </a:spcBef>
              <a:spcAft>
                <a:spcPts val="0"/>
              </a:spcAft>
              <a:buClr>
                <a:srgbClr val="69ACE5"/>
              </a:buClr>
              <a:buSzPts val="1350"/>
              <a:buAutoNum type="arabicPeriod" startAt="5"/>
            </a:pPr>
            <a:r>
              <a:rPr lang="en" sz="1350">
                <a:solidFill>
                  <a:schemeClr val="dk1"/>
                </a:solidFill>
              </a:rPr>
              <a:t>We found that dropout (with a rate of 0.1) did not improve the model.</a:t>
            </a:r>
            <a:endParaRPr sz="1350">
              <a:solidFill>
                <a:schemeClr val="dk1"/>
              </a:solidFill>
            </a:endParaRPr>
          </a:p>
          <a:p>
            <a:pPr indent="-314325" lvl="2" marL="914400" rtl="0" algn="l">
              <a:spcBef>
                <a:spcPts val="0"/>
              </a:spcBef>
              <a:spcAft>
                <a:spcPts val="0"/>
              </a:spcAft>
              <a:buClr>
                <a:schemeClr val="dk1"/>
              </a:buClr>
              <a:buSzPts val="1350"/>
              <a:buAutoNum type="romanLcPeriod"/>
            </a:pPr>
            <a:r>
              <a:rPr lang="en" sz="1350">
                <a:solidFill>
                  <a:schemeClr val="dk1"/>
                </a:solidFill>
              </a:rPr>
              <a:t>→ Other nodes are not compensating for each other</a:t>
            </a:r>
            <a:endParaRPr sz="1350">
              <a:solidFill>
                <a:schemeClr val="dk1"/>
              </a:solidFill>
            </a:endParaRPr>
          </a:p>
          <a:p>
            <a:pPr indent="0" lvl="0" marL="0" rtl="0" algn="l">
              <a:spcBef>
                <a:spcPts val="750"/>
              </a:spcBef>
              <a:spcAft>
                <a:spcPts val="0"/>
              </a:spcAft>
              <a:buClr>
                <a:schemeClr val="dk1"/>
              </a:buClr>
              <a:buSzPts val="1100"/>
              <a:buFont typeface="Arial"/>
              <a:buNone/>
            </a:pPr>
            <a:r>
              <a:t/>
            </a:r>
            <a:endParaRPr sz="1350">
              <a:solidFill>
                <a:schemeClr val="dk1"/>
              </a:solidFill>
            </a:endParaRPr>
          </a:p>
          <a:p>
            <a:pPr indent="-314325" lvl="0" marL="457200" rtl="0" algn="l">
              <a:spcBef>
                <a:spcPts val="750"/>
              </a:spcBef>
              <a:spcAft>
                <a:spcPts val="0"/>
              </a:spcAft>
              <a:buClr>
                <a:srgbClr val="69ACE5"/>
              </a:buClr>
              <a:buSzPts val="1350"/>
              <a:buAutoNum type="arabicPeriod" startAt="5"/>
            </a:pPr>
            <a:r>
              <a:rPr lang="en" sz="1350">
                <a:solidFill>
                  <a:schemeClr val="dk1"/>
                </a:solidFill>
              </a:rPr>
              <a:t>We tried Nadam Optimizer and Adam actually did better</a:t>
            </a:r>
            <a:endParaRPr sz="1350">
              <a:solidFill>
                <a:schemeClr val="dk1"/>
              </a:solidFill>
            </a:endParaRPr>
          </a:p>
          <a:p>
            <a:pPr indent="-314325" lvl="2" marL="914400" rtl="0" algn="l">
              <a:spcBef>
                <a:spcPts val="0"/>
              </a:spcBef>
              <a:spcAft>
                <a:spcPts val="0"/>
              </a:spcAft>
              <a:buClr>
                <a:schemeClr val="dk1"/>
              </a:buClr>
              <a:buSzPts val="1350"/>
              <a:buAutoNum type="romanLcPeriod"/>
            </a:pPr>
            <a:r>
              <a:rPr lang="en" sz="1350">
                <a:solidFill>
                  <a:schemeClr val="dk1"/>
                </a:solidFill>
              </a:rPr>
              <a:t>→Nadam Optimizer is just Adam with Nesterov momentum, also called Nesterov Accelerated Gradient/NAG [4]</a:t>
            </a:r>
            <a:endParaRPr sz="1350">
              <a:solidFill>
                <a:schemeClr val="dk1"/>
              </a:solidFill>
            </a:endParaRPr>
          </a:p>
          <a:p>
            <a:pPr indent="-314325" lvl="2" marL="914400" rtl="0" algn="l">
              <a:spcBef>
                <a:spcPts val="375"/>
              </a:spcBef>
              <a:spcAft>
                <a:spcPts val="0"/>
              </a:spcAft>
              <a:buClr>
                <a:schemeClr val="dk1"/>
              </a:buClr>
              <a:buSzPts val="1350"/>
              <a:buAutoNum type="romanLcPeriod"/>
            </a:pPr>
            <a:r>
              <a:rPr lang="en" sz="1350">
                <a:solidFill>
                  <a:schemeClr val="dk1"/>
                </a:solidFill>
              </a:rPr>
              <a:t>Momentum  is added to both current gradient position and gradient change</a:t>
            </a:r>
            <a:endParaRPr sz="1350">
              <a:solidFill>
                <a:schemeClr val="dk1"/>
              </a:solidFill>
            </a:endParaRPr>
          </a:p>
          <a:p>
            <a:pPr indent="-314325" lvl="2" marL="914400" rtl="0" algn="l">
              <a:spcBef>
                <a:spcPts val="375"/>
              </a:spcBef>
              <a:spcAft>
                <a:spcPts val="0"/>
              </a:spcAft>
              <a:buClr>
                <a:schemeClr val="dk1"/>
              </a:buClr>
              <a:buSzPts val="1350"/>
              <a:buAutoNum type="romanLcPeriod"/>
            </a:pPr>
            <a:r>
              <a:rPr lang="en" sz="1350">
                <a:solidFill>
                  <a:schemeClr val="dk1"/>
                </a:solidFill>
              </a:rPr>
              <a:t>Result is gradient is based on new position rather than current position</a:t>
            </a:r>
            <a:endParaRPr sz="1350">
              <a:solidFill>
                <a:schemeClr val="dk1"/>
              </a:solidFill>
            </a:endParaRPr>
          </a:p>
          <a:p>
            <a:pPr indent="0" lvl="0" marL="0" rtl="0" algn="l">
              <a:spcBef>
                <a:spcPts val="75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50"/>
          <p:cNvSpPr txBox="1"/>
          <p:nvPr>
            <p:ph type="title"/>
          </p:nvPr>
        </p:nvSpPr>
        <p:spPr>
          <a:xfrm>
            <a:off x="533919" y="455555"/>
            <a:ext cx="8085300" cy="509100"/>
          </a:xfrm>
          <a:prstGeom prst="rect">
            <a:avLst/>
          </a:prstGeom>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000"/>
              <a:buFont typeface="Arial"/>
              <a:buNone/>
            </a:pPr>
            <a:r>
              <a:rPr b="1" lang="en" sz="3000">
                <a:solidFill>
                  <a:schemeClr val="dk2"/>
                </a:solidFill>
                <a:latin typeface="Tahoma"/>
                <a:ea typeface="Tahoma"/>
                <a:cs typeface="Tahoma"/>
                <a:sym typeface="Tahoma"/>
              </a:rPr>
              <a:t>Modeling Challenges Above 90%</a:t>
            </a:r>
            <a:endParaRPr/>
          </a:p>
        </p:txBody>
      </p:sp>
      <p:sp>
        <p:nvSpPr>
          <p:cNvPr id="506" name="Google Shape;506;p50"/>
          <p:cNvSpPr txBox="1"/>
          <p:nvPr>
            <p:ph idx="1" type="body"/>
          </p:nvPr>
        </p:nvSpPr>
        <p:spPr>
          <a:xfrm>
            <a:off x="479775" y="1119925"/>
            <a:ext cx="8240100" cy="34821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en" sz="1350">
                <a:solidFill>
                  <a:schemeClr val="accent1"/>
                </a:solidFill>
              </a:rPr>
              <a:t>Once accuracy rose above 90%, we </a:t>
            </a:r>
            <a:r>
              <a:rPr lang="en" sz="1350">
                <a:solidFill>
                  <a:schemeClr val="accent1"/>
                </a:solidFill>
              </a:rPr>
              <a:t>encountered</a:t>
            </a:r>
            <a:r>
              <a:rPr lang="en" sz="1350">
                <a:solidFill>
                  <a:schemeClr val="accent1"/>
                </a:solidFill>
              </a:rPr>
              <a:t> unique challenges:</a:t>
            </a:r>
            <a:endParaRPr sz="1350"/>
          </a:p>
          <a:p>
            <a:pPr indent="-314325" lvl="0" marL="457200" rtl="0" algn="l">
              <a:spcBef>
                <a:spcPts val="750"/>
              </a:spcBef>
              <a:spcAft>
                <a:spcPts val="0"/>
              </a:spcAft>
              <a:buClr>
                <a:schemeClr val="lt2"/>
              </a:buClr>
              <a:buSzPts val="1350"/>
              <a:buAutoNum type="arabicPeriod"/>
            </a:pPr>
            <a:r>
              <a:rPr lang="en" sz="1350">
                <a:solidFill>
                  <a:schemeClr val="dk1"/>
                </a:solidFill>
              </a:rPr>
              <a:t>Aurélien Géron in “Hands-On Machine Learning”  recommend training our output layer weights with a high learning rate using the weights from the frozen pretrained model. Then with a much smaller learning rate, training all the layers together. Unfortunately, freezing several different numbers of layers all did not improve accuracy </a:t>
            </a:r>
            <a:endParaRPr sz="1350">
              <a:solidFill>
                <a:schemeClr val="dk1"/>
              </a:solidFill>
            </a:endParaRPr>
          </a:p>
          <a:p>
            <a:pPr indent="0" lvl="0" marL="230187" rtl="0" algn="l">
              <a:spcBef>
                <a:spcPts val="750"/>
              </a:spcBef>
              <a:spcAft>
                <a:spcPts val="0"/>
              </a:spcAft>
              <a:buNone/>
            </a:pPr>
            <a:r>
              <a:t/>
            </a:r>
            <a:endParaRPr sz="1350"/>
          </a:p>
          <a:p>
            <a:pPr indent="-314325" lvl="0" marL="457200" rtl="0" algn="l">
              <a:spcBef>
                <a:spcPts val="750"/>
              </a:spcBef>
              <a:spcAft>
                <a:spcPts val="0"/>
              </a:spcAft>
              <a:buClr>
                <a:schemeClr val="lt2"/>
              </a:buClr>
              <a:buSzPts val="1350"/>
              <a:buAutoNum type="arabicPeriod"/>
            </a:pPr>
            <a:r>
              <a:rPr lang="en" sz="1350"/>
              <a:t>Improving the Multi-language model was much more difficult than </a:t>
            </a:r>
            <a:r>
              <a:rPr lang="en" sz="1350"/>
              <a:t>improving</a:t>
            </a:r>
            <a:r>
              <a:rPr lang="en" sz="1350"/>
              <a:t> the English only model </a:t>
            </a:r>
            <a:endParaRPr sz="1350"/>
          </a:p>
          <a:p>
            <a:pPr indent="-314325" lvl="1" marL="914400" rtl="0" algn="l">
              <a:spcBef>
                <a:spcPts val="0"/>
              </a:spcBef>
              <a:spcAft>
                <a:spcPts val="0"/>
              </a:spcAft>
              <a:buClr>
                <a:schemeClr val="accent1"/>
              </a:buClr>
              <a:buSzPts val="1350"/>
              <a:buAutoNum type="alphaLcPeriod"/>
            </a:pPr>
            <a:r>
              <a:rPr lang="en" sz="1350"/>
              <a:t>Multi-language had a smaller dataset</a:t>
            </a:r>
            <a:endParaRPr sz="1350"/>
          </a:p>
          <a:p>
            <a:pPr indent="0" lvl="0" marL="0" rtl="0" algn="l">
              <a:spcBef>
                <a:spcPts val="750"/>
              </a:spcBef>
              <a:spcAft>
                <a:spcPts val="0"/>
              </a:spcAft>
              <a:buNone/>
            </a:pPr>
            <a:r>
              <a:t/>
            </a:r>
            <a:endParaRPr sz="1350"/>
          </a:p>
          <a:p>
            <a:pPr indent="-314325" lvl="0" marL="457200" rtl="0" algn="l">
              <a:spcBef>
                <a:spcPts val="750"/>
              </a:spcBef>
              <a:spcAft>
                <a:spcPts val="0"/>
              </a:spcAft>
              <a:buClr>
                <a:schemeClr val="lt2"/>
              </a:buClr>
              <a:buSzPts val="1350"/>
              <a:buAutoNum type="arabicPeriod"/>
            </a:pPr>
            <a:r>
              <a:rPr lang="en" sz="1350"/>
              <a:t>Our </a:t>
            </a:r>
            <a:r>
              <a:rPr lang="en" sz="1350"/>
              <a:t>validation</a:t>
            </a:r>
            <a:r>
              <a:rPr lang="en" sz="1350"/>
              <a:t> set failed to have a meaningful effect:</a:t>
            </a:r>
            <a:endParaRPr sz="1350"/>
          </a:p>
          <a:p>
            <a:pPr indent="-314325" lvl="1" marL="914400" rtl="0" algn="l">
              <a:spcBef>
                <a:spcPts val="0"/>
              </a:spcBef>
              <a:spcAft>
                <a:spcPts val="0"/>
              </a:spcAft>
              <a:buClr>
                <a:schemeClr val="accent1"/>
              </a:buClr>
              <a:buSzPts val="1350"/>
              <a:buAutoNum type="alphaLcPeriod"/>
            </a:pPr>
            <a:r>
              <a:rPr lang="en" sz="1350">
                <a:solidFill>
                  <a:schemeClr val="dk1"/>
                </a:solidFill>
              </a:rPr>
              <a:t>Validation set was 20% of our data which further exacerbated the under-representation of some </a:t>
            </a:r>
            <a:r>
              <a:rPr lang="en" sz="1350">
                <a:solidFill>
                  <a:schemeClr val="dk1"/>
                </a:solidFill>
              </a:rPr>
              <a:t>languages</a:t>
            </a:r>
            <a:r>
              <a:rPr lang="en" sz="1350">
                <a:solidFill>
                  <a:schemeClr val="dk1"/>
                </a:solidFill>
              </a:rPr>
              <a:t> in the Multi-Language Set</a:t>
            </a:r>
            <a:endParaRPr sz="1350">
              <a:solidFill>
                <a:schemeClr val="dk1"/>
              </a:solidFill>
            </a:endParaRPr>
          </a:p>
          <a:p>
            <a:pPr indent="-314325" lvl="1" marL="914400" rtl="0" algn="l">
              <a:spcBef>
                <a:spcPts val="0"/>
              </a:spcBef>
              <a:spcAft>
                <a:spcPts val="0"/>
              </a:spcAft>
              <a:buClr>
                <a:schemeClr val="accent1"/>
              </a:buClr>
              <a:buSzPts val="1350"/>
              <a:buAutoNum type="alphaLcPeriod"/>
            </a:pPr>
            <a:r>
              <a:rPr lang="en" sz="1350">
                <a:solidFill>
                  <a:schemeClr val="dk1"/>
                </a:solidFill>
              </a:rPr>
              <a:t>The tuning on just 20% of the data failed to capture how to fix the few</a:t>
            </a:r>
            <a:r>
              <a:rPr lang="en" sz="1350">
                <a:solidFill>
                  <a:schemeClr val="dk1"/>
                </a:solidFill>
              </a:rPr>
              <a:t> misclassified examples</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51"/>
          <p:cNvSpPr txBox="1"/>
          <p:nvPr>
            <p:ph type="title"/>
          </p:nvPr>
        </p:nvSpPr>
        <p:spPr>
          <a:xfrm>
            <a:off x="533919" y="455555"/>
            <a:ext cx="8085300" cy="509100"/>
          </a:xfrm>
          <a:prstGeom prst="rect">
            <a:avLst/>
          </a:prstGeom>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000"/>
              <a:buFont typeface="Arial"/>
              <a:buNone/>
            </a:pPr>
            <a:r>
              <a:rPr b="1" lang="en" sz="3000">
                <a:solidFill>
                  <a:schemeClr val="dk2"/>
                </a:solidFill>
                <a:latin typeface="Tahoma"/>
                <a:ea typeface="Tahoma"/>
                <a:cs typeface="Tahoma"/>
                <a:sym typeface="Tahoma"/>
              </a:rPr>
              <a:t>Modeling Challenges Above 90%</a:t>
            </a:r>
            <a:endParaRPr/>
          </a:p>
        </p:txBody>
      </p:sp>
      <p:sp>
        <p:nvSpPr>
          <p:cNvPr id="512" name="Google Shape;512;p51"/>
          <p:cNvSpPr txBox="1"/>
          <p:nvPr>
            <p:ph idx="1" type="body"/>
          </p:nvPr>
        </p:nvSpPr>
        <p:spPr>
          <a:xfrm>
            <a:off x="533919" y="1390650"/>
            <a:ext cx="8085300" cy="3077700"/>
          </a:xfrm>
          <a:prstGeom prst="rect">
            <a:avLst/>
          </a:prstGeom>
        </p:spPr>
        <p:txBody>
          <a:bodyPr anchorCtr="0" anchor="t" bIns="45700" lIns="91425" spcFirstLastPara="1" rIns="91425" wrap="square" tIns="45700">
            <a:noAutofit/>
          </a:bodyPr>
          <a:lstStyle/>
          <a:p>
            <a:pPr indent="-314325" lvl="0" marL="457200" rtl="0" algn="l">
              <a:spcBef>
                <a:spcPts val="750"/>
              </a:spcBef>
              <a:spcAft>
                <a:spcPts val="0"/>
              </a:spcAft>
              <a:buSzPts val="1350"/>
              <a:buAutoNum type="arabicPeriod" startAt="4"/>
            </a:pPr>
            <a:r>
              <a:rPr lang="en" sz="1350">
                <a:solidFill>
                  <a:schemeClr val="dk1"/>
                </a:solidFill>
              </a:rPr>
              <a:t>Several strategies that normally increased accuracy failed to have effect</a:t>
            </a:r>
            <a:endParaRPr sz="1350">
              <a:solidFill>
                <a:schemeClr val="dk1"/>
              </a:solidFill>
            </a:endParaRPr>
          </a:p>
          <a:p>
            <a:pPr indent="-314325" lvl="1" marL="914400" rtl="0" algn="l">
              <a:spcBef>
                <a:spcPts val="0"/>
              </a:spcBef>
              <a:spcAft>
                <a:spcPts val="0"/>
              </a:spcAft>
              <a:buClr>
                <a:schemeClr val="accent1"/>
              </a:buClr>
              <a:buSzPts val="1350"/>
              <a:buAutoNum type="alphaLcPeriod"/>
            </a:pPr>
            <a:r>
              <a:rPr lang="en" sz="1350">
                <a:solidFill>
                  <a:schemeClr val="dk1"/>
                </a:solidFill>
              </a:rPr>
              <a:t>Additional hyper-parameter tuning and changing the number of top layers </a:t>
            </a:r>
            <a:endParaRPr sz="1350">
              <a:solidFill>
                <a:schemeClr val="dk1"/>
              </a:solidFill>
            </a:endParaRPr>
          </a:p>
          <a:p>
            <a:pPr indent="-314325" lvl="1" marL="914400" rtl="0" algn="l">
              <a:spcBef>
                <a:spcPts val="0"/>
              </a:spcBef>
              <a:spcAft>
                <a:spcPts val="0"/>
              </a:spcAft>
              <a:buClr>
                <a:schemeClr val="accent1"/>
              </a:buClr>
              <a:buSzPts val="1350"/>
              <a:buAutoNum type="alphaLcPeriod"/>
            </a:pPr>
            <a:r>
              <a:rPr lang="en" sz="1350">
                <a:solidFill>
                  <a:schemeClr val="dk1"/>
                </a:solidFill>
              </a:rPr>
              <a:t>GlobalAverage Pooling was more effective than both max and average pooling</a:t>
            </a:r>
            <a:endParaRPr sz="1350">
              <a:solidFill>
                <a:schemeClr val="dk1"/>
              </a:solidFill>
            </a:endParaRPr>
          </a:p>
          <a:p>
            <a:pPr indent="-314325" lvl="1" marL="914400" rtl="0" algn="l">
              <a:spcBef>
                <a:spcPts val="0"/>
              </a:spcBef>
              <a:spcAft>
                <a:spcPts val="0"/>
              </a:spcAft>
              <a:buClr>
                <a:schemeClr val="accent1"/>
              </a:buClr>
              <a:buSzPts val="1350"/>
              <a:buAutoNum type="alphaLcPeriod"/>
            </a:pPr>
            <a:r>
              <a:rPr lang="en" sz="1350">
                <a:solidFill>
                  <a:schemeClr val="dk1"/>
                </a:solidFill>
              </a:rPr>
              <a:t>Increasing the epochs required a with a tradeoff in learning rate</a:t>
            </a:r>
            <a:endParaRPr sz="1350">
              <a:solidFill>
                <a:schemeClr val="dk1"/>
              </a:solidFill>
            </a:endParaRPr>
          </a:p>
          <a:p>
            <a:pPr indent="-314325" lvl="1" marL="914400" rtl="0" algn="l">
              <a:spcBef>
                <a:spcPts val="375"/>
              </a:spcBef>
              <a:spcAft>
                <a:spcPts val="0"/>
              </a:spcAft>
              <a:buClr>
                <a:schemeClr val="accent1"/>
              </a:buClr>
              <a:buSzPts val="1350"/>
              <a:buAutoNum type="alphaLcPeriod"/>
            </a:pPr>
            <a:r>
              <a:rPr lang="en" sz="1350">
                <a:solidFill>
                  <a:schemeClr val="dk1"/>
                </a:solidFill>
              </a:rPr>
              <a:t>We tests several epochs ranging from 1-10</a:t>
            </a:r>
            <a:endParaRPr sz="1350">
              <a:solidFill>
                <a:schemeClr val="dk1"/>
              </a:solidFill>
            </a:endParaRPr>
          </a:p>
          <a:p>
            <a:pPr indent="-314325" lvl="1" marL="914400" rtl="0" algn="l">
              <a:spcBef>
                <a:spcPts val="375"/>
              </a:spcBef>
              <a:spcAft>
                <a:spcPts val="0"/>
              </a:spcAft>
              <a:buClr>
                <a:schemeClr val="accent1"/>
              </a:buClr>
              <a:buSzPts val="1350"/>
              <a:buAutoNum type="alphaLcPeriod"/>
            </a:pPr>
            <a:r>
              <a:rPr lang="en" sz="1350">
                <a:solidFill>
                  <a:schemeClr val="dk1"/>
                </a:solidFill>
              </a:rPr>
              <a:t>Too many epoch resulted in overfitting, too low resulted in low accuracy, we settled around 4 epochs</a:t>
            </a:r>
            <a:endParaRPr sz="1350">
              <a:solidFill>
                <a:schemeClr val="dk1"/>
              </a:solidFill>
            </a:endParaRPr>
          </a:p>
          <a:p>
            <a:pPr indent="0" lvl="0" marL="571500" rtl="0" algn="l">
              <a:spcBef>
                <a:spcPts val="750"/>
              </a:spcBef>
              <a:spcAft>
                <a:spcPts val="0"/>
              </a:spcAft>
              <a:buNone/>
            </a:pPr>
            <a:r>
              <a:t/>
            </a:r>
            <a:endParaRPr sz="1350"/>
          </a:p>
          <a:p>
            <a:pPr indent="-314325" lvl="0" marL="457200" rtl="0" algn="l">
              <a:spcBef>
                <a:spcPts val="750"/>
              </a:spcBef>
              <a:spcAft>
                <a:spcPts val="0"/>
              </a:spcAft>
              <a:buSzPts val="1350"/>
              <a:buAutoNum type="arabicPeriod" startAt="4"/>
            </a:pPr>
            <a:r>
              <a:rPr lang="en" sz="1350">
                <a:solidFill>
                  <a:schemeClr val="dk1"/>
                </a:solidFill>
              </a:rPr>
              <a:t>We reached an ostensible cap in accuracy at 93%, so we tried dramatically different architectures:</a:t>
            </a:r>
            <a:endParaRPr sz="1350">
              <a:solidFill>
                <a:schemeClr val="dk1"/>
              </a:solidFill>
            </a:endParaRPr>
          </a:p>
          <a:p>
            <a:pPr indent="-314325" lvl="1" marL="914400" rtl="0" algn="l">
              <a:spcBef>
                <a:spcPts val="0"/>
              </a:spcBef>
              <a:spcAft>
                <a:spcPts val="0"/>
              </a:spcAft>
              <a:buClr>
                <a:schemeClr val="accent1"/>
              </a:buClr>
              <a:buSzPts val="1350"/>
              <a:buAutoNum type="alphaLcPeriod"/>
            </a:pPr>
            <a:r>
              <a:rPr lang="en" sz="1350">
                <a:solidFill>
                  <a:schemeClr val="dk1"/>
                </a:solidFill>
              </a:rPr>
              <a:t>We tested numerous additional pretrained models for transfer learning in order to find the best model for our data. </a:t>
            </a:r>
            <a:endParaRPr sz="1350">
              <a:solidFill>
                <a:schemeClr val="dk1"/>
              </a:solidFill>
            </a:endParaRPr>
          </a:p>
          <a:p>
            <a:pPr indent="-314325" lvl="1" marL="914400" rtl="0" algn="l">
              <a:spcBef>
                <a:spcPts val="0"/>
              </a:spcBef>
              <a:spcAft>
                <a:spcPts val="0"/>
              </a:spcAft>
              <a:buClr>
                <a:schemeClr val="accent1"/>
              </a:buClr>
              <a:buSzPts val="1350"/>
              <a:buAutoNum type="alphaLcPeriod"/>
            </a:pPr>
            <a:r>
              <a:rPr lang="en" sz="1350">
                <a:solidFill>
                  <a:schemeClr val="dk1"/>
                </a:solidFill>
              </a:rPr>
              <a:t>We tested on 1 model instead of our usual two models and were able to get to a matching 93%</a:t>
            </a:r>
            <a:endParaRPr sz="135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52"/>
          <p:cNvSpPr txBox="1"/>
          <p:nvPr>
            <p:ph type="title"/>
          </p:nvPr>
        </p:nvSpPr>
        <p:spPr>
          <a:xfrm>
            <a:off x="69650" y="57750"/>
            <a:ext cx="8982900" cy="572700"/>
          </a:xfrm>
          <a:prstGeom prst="rect">
            <a:avLst/>
          </a:prstGeom>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Clr>
                <a:schemeClr val="dk1"/>
              </a:buClr>
              <a:buSzPct val="36666"/>
              <a:buFont typeface="Arial"/>
              <a:buNone/>
            </a:pPr>
            <a:r>
              <a:rPr b="1" lang="en" sz="3000">
                <a:solidFill>
                  <a:schemeClr val="dk2"/>
                </a:solidFill>
                <a:latin typeface="Tahoma"/>
                <a:ea typeface="Tahoma"/>
                <a:cs typeface="Tahoma"/>
                <a:sym typeface="Tahoma"/>
              </a:rPr>
              <a:t>Discussion</a:t>
            </a:r>
            <a:endParaRPr/>
          </a:p>
        </p:txBody>
      </p:sp>
      <p:sp>
        <p:nvSpPr>
          <p:cNvPr id="518" name="Google Shape;518;p52"/>
          <p:cNvSpPr txBox="1"/>
          <p:nvPr>
            <p:ph idx="1" type="body"/>
          </p:nvPr>
        </p:nvSpPr>
        <p:spPr>
          <a:xfrm>
            <a:off x="69650" y="630450"/>
            <a:ext cx="8982900" cy="44265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If we had more time, we would consider several more </a:t>
            </a:r>
            <a:r>
              <a:rPr lang="en"/>
              <a:t>directions:</a:t>
            </a:r>
            <a:endParaRPr/>
          </a:p>
          <a:p>
            <a:pPr indent="-334327" lvl="0" marL="457200" rtl="0" algn="l">
              <a:spcBef>
                <a:spcPts val="0"/>
              </a:spcBef>
              <a:spcAft>
                <a:spcPts val="0"/>
              </a:spcAft>
              <a:buClr>
                <a:schemeClr val="lt2"/>
              </a:buClr>
              <a:buSzPct val="128571"/>
              <a:buChar char="●"/>
            </a:pPr>
            <a:r>
              <a:rPr lang="en">
                <a:solidFill>
                  <a:schemeClr val="accent1"/>
                </a:solidFill>
              </a:rPr>
              <a:t>Custom Model:</a:t>
            </a:r>
            <a:r>
              <a:rPr lang="en"/>
              <a:t> Of course, while the pretrained models were useful, a custom model specific to this dataset would likely produce much higher accuracy values</a:t>
            </a:r>
            <a:endParaRPr/>
          </a:p>
          <a:p>
            <a:pPr indent="-334327" lvl="0" marL="457200" rtl="0" algn="l">
              <a:spcBef>
                <a:spcPts val="0"/>
              </a:spcBef>
              <a:spcAft>
                <a:spcPts val="0"/>
              </a:spcAft>
              <a:buClr>
                <a:schemeClr val="lt2"/>
              </a:buClr>
              <a:buSzPct val="128571"/>
              <a:buChar char="●"/>
            </a:pPr>
            <a:r>
              <a:rPr lang="en">
                <a:solidFill>
                  <a:schemeClr val="accent1"/>
                </a:solidFill>
              </a:rPr>
              <a:t>Segmentation:</a:t>
            </a:r>
            <a:r>
              <a:rPr lang="en">
                <a:solidFill>
                  <a:schemeClr val="dk1"/>
                </a:solidFill>
              </a:rPr>
              <a:t> We </a:t>
            </a:r>
            <a:r>
              <a:rPr lang="en">
                <a:solidFill>
                  <a:schemeClr val="dk1"/>
                </a:solidFill>
              </a:rPr>
              <a:t>believed</a:t>
            </a:r>
            <a:r>
              <a:rPr lang="en">
                <a:solidFill>
                  <a:schemeClr val="dk1"/>
                </a:solidFill>
              </a:rPr>
              <a:t> the a major source of error was not making classifications </a:t>
            </a:r>
            <a:r>
              <a:rPr lang="en">
                <a:solidFill>
                  <a:schemeClr val="dk1"/>
                </a:solidFill>
              </a:rPr>
              <a:t>specific</a:t>
            </a:r>
            <a:r>
              <a:rPr lang="en">
                <a:solidFill>
                  <a:schemeClr val="dk1"/>
                </a:solidFill>
              </a:rPr>
              <a:t> enough to </a:t>
            </a:r>
            <a:r>
              <a:rPr lang="en">
                <a:solidFill>
                  <a:schemeClr val="dk1"/>
                </a:solidFill>
              </a:rPr>
              <a:t>misclassified</a:t>
            </a:r>
            <a:r>
              <a:rPr lang="en">
                <a:solidFill>
                  <a:schemeClr val="dk1"/>
                </a:solidFill>
              </a:rPr>
              <a:t> examples. Therefore, we planned to first segment our data and then run a ensemble of models for each segment</a:t>
            </a:r>
            <a:endParaRPr>
              <a:solidFill>
                <a:schemeClr val="dk1"/>
              </a:solidFill>
            </a:endParaRPr>
          </a:p>
          <a:p>
            <a:pPr indent="-310832" lvl="1" marL="914400" rtl="0" algn="l">
              <a:spcBef>
                <a:spcPts val="0"/>
              </a:spcBef>
              <a:spcAft>
                <a:spcPts val="0"/>
              </a:spcAft>
              <a:buClr>
                <a:schemeClr val="lt2"/>
              </a:buClr>
              <a:buSzPct val="100000"/>
              <a:buChar char="○"/>
            </a:pPr>
            <a:r>
              <a:rPr lang="en">
                <a:solidFill>
                  <a:schemeClr val="dk1"/>
                </a:solidFill>
              </a:rPr>
              <a:t>Segment our dataset for each language or collection of similar languages</a:t>
            </a:r>
            <a:endParaRPr>
              <a:solidFill>
                <a:schemeClr val="dk1"/>
              </a:solidFill>
            </a:endParaRPr>
          </a:p>
          <a:p>
            <a:pPr indent="-310832" lvl="1" marL="914400" rtl="0" algn="l">
              <a:spcBef>
                <a:spcPts val="0"/>
              </a:spcBef>
              <a:spcAft>
                <a:spcPts val="0"/>
              </a:spcAft>
              <a:buClr>
                <a:schemeClr val="lt2"/>
              </a:buClr>
              <a:buSzPct val="100000"/>
              <a:buChar char="○"/>
            </a:pPr>
            <a:r>
              <a:rPr lang="en">
                <a:solidFill>
                  <a:schemeClr val="dk1"/>
                </a:solidFill>
              </a:rPr>
              <a:t>Segment</a:t>
            </a:r>
            <a:r>
              <a:rPr lang="en">
                <a:solidFill>
                  <a:schemeClr val="dk1"/>
                </a:solidFill>
              </a:rPr>
              <a:t> our dataset using decisions trees </a:t>
            </a:r>
            <a:endParaRPr>
              <a:solidFill>
                <a:schemeClr val="dk1"/>
              </a:solidFill>
            </a:endParaRPr>
          </a:p>
          <a:p>
            <a:pPr indent="-310832" lvl="1" marL="914400" rtl="0" algn="l">
              <a:spcBef>
                <a:spcPts val="0"/>
              </a:spcBef>
              <a:spcAft>
                <a:spcPts val="0"/>
              </a:spcAft>
              <a:buClr>
                <a:schemeClr val="lt2"/>
              </a:buClr>
              <a:buSzPct val="100000"/>
              <a:buChar char="○"/>
            </a:pPr>
            <a:r>
              <a:rPr lang="en">
                <a:solidFill>
                  <a:schemeClr val="dk1"/>
                </a:solidFill>
              </a:rPr>
              <a:t>Segment</a:t>
            </a:r>
            <a:r>
              <a:rPr lang="en">
                <a:solidFill>
                  <a:schemeClr val="dk1"/>
                </a:solidFill>
              </a:rPr>
              <a:t> our dataset using clustering</a:t>
            </a:r>
            <a:endParaRPr>
              <a:solidFill>
                <a:schemeClr val="dk1"/>
              </a:solidFill>
            </a:endParaRPr>
          </a:p>
          <a:p>
            <a:pPr indent="-310832" lvl="1" marL="914400" rtl="0" algn="l">
              <a:spcBef>
                <a:spcPts val="0"/>
              </a:spcBef>
              <a:spcAft>
                <a:spcPts val="0"/>
              </a:spcAft>
              <a:buClr>
                <a:schemeClr val="lt2"/>
              </a:buClr>
              <a:buSzPct val="100000"/>
              <a:buChar char="○"/>
            </a:pPr>
            <a:r>
              <a:rPr lang="en">
                <a:solidFill>
                  <a:schemeClr val="dk1"/>
                </a:solidFill>
              </a:rPr>
              <a:t>Identifying and then filtering our phrases or words in a sentence that were least likely to cause overfitting and entailment</a:t>
            </a:r>
            <a:endParaRPr>
              <a:solidFill>
                <a:schemeClr val="dk1"/>
              </a:solidFill>
            </a:endParaRPr>
          </a:p>
          <a:p>
            <a:pPr indent="-334327" lvl="0" marL="457200" rtl="0" algn="l">
              <a:spcBef>
                <a:spcPts val="0"/>
              </a:spcBef>
              <a:spcAft>
                <a:spcPts val="0"/>
              </a:spcAft>
              <a:buClr>
                <a:schemeClr val="lt2"/>
              </a:buClr>
              <a:buSzPct val="128571"/>
              <a:buChar char="●"/>
            </a:pPr>
            <a:r>
              <a:rPr lang="en">
                <a:solidFill>
                  <a:schemeClr val="accent1"/>
                </a:solidFill>
              </a:rPr>
              <a:t>Mitigate Overfitting</a:t>
            </a:r>
            <a:r>
              <a:rPr lang="en">
                <a:solidFill>
                  <a:schemeClr val="accent1"/>
                </a:solidFill>
              </a:rPr>
              <a:t>:</a:t>
            </a:r>
            <a:r>
              <a:rPr lang="en"/>
              <a:t> On the contrary, a larger problematic theme was insufficient generalization</a:t>
            </a:r>
            <a:endParaRPr/>
          </a:p>
          <a:p>
            <a:pPr indent="-310832" lvl="1" marL="914400" rtl="0" algn="l">
              <a:spcBef>
                <a:spcPts val="0"/>
              </a:spcBef>
              <a:spcAft>
                <a:spcPts val="0"/>
              </a:spcAft>
              <a:buClr>
                <a:schemeClr val="lt2"/>
              </a:buClr>
              <a:buSzPct val="100000"/>
              <a:buChar char="○"/>
            </a:pPr>
            <a:r>
              <a:rPr lang="en"/>
              <a:t>We needed to to capture more patterns between words in a sentence. </a:t>
            </a:r>
            <a:endParaRPr/>
          </a:p>
          <a:p>
            <a:pPr indent="-310832" lvl="1" marL="914400" rtl="0" algn="l">
              <a:spcBef>
                <a:spcPts val="0"/>
              </a:spcBef>
              <a:spcAft>
                <a:spcPts val="0"/>
              </a:spcAft>
              <a:buClr>
                <a:schemeClr val="lt2"/>
              </a:buClr>
              <a:buSzPct val="100000"/>
              <a:buChar char="○"/>
            </a:pPr>
            <a:r>
              <a:rPr lang="en"/>
              <a:t>Longer sentence sizes → captured by larger batch size → more memory</a:t>
            </a:r>
            <a:endParaRPr/>
          </a:p>
          <a:p>
            <a:pPr indent="-310832" lvl="1" marL="914400" rtl="0" algn="l">
              <a:spcBef>
                <a:spcPts val="0"/>
              </a:spcBef>
              <a:spcAft>
                <a:spcPts val="0"/>
              </a:spcAft>
              <a:buClr>
                <a:schemeClr val="lt2"/>
              </a:buClr>
              <a:buSzPct val="100000"/>
              <a:buChar char="○"/>
            </a:pPr>
            <a:r>
              <a:rPr lang="en"/>
              <a:t>Our current batch size was at 16 which meant our model would generalize patterns based on 16 weights, if we could increase the batch size, then we could capture more patterns</a:t>
            </a:r>
            <a:endParaRPr/>
          </a:p>
          <a:p>
            <a:pPr indent="-310832" lvl="1" marL="914400" rtl="0" algn="l">
              <a:spcBef>
                <a:spcPts val="0"/>
              </a:spcBef>
              <a:spcAft>
                <a:spcPts val="0"/>
              </a:spcAft>
              <a:buClr>
                <a:schemeClr val="lt2"/>
              </a:buClr>
              <a:buSzPct val="100000"/>
              <a:buChar char="○"/>
            </a:pPr>
            <a:r>
              <a:rPr lang="en"/>
              <a:t>One of our competitors was processing full sentences</a:t>
            </a:r>
            <a:endParaRPr/>
          </a:p>
          <a:p>
            <a:pPr indent="-310832" lvl="1" marL="914400" rtl="0" algn="l">
              <a:spcBef>
                <a:spcPts val="0"/>
              </a:spcBef>
              <a:spcAft>
                <a:spcPts val="0"/>
              </a:spcAft>
              <a:buClr>
                <a:schemeClr val="lt2"/>
              </a:buClr>
              <a:buSzPct val="100000"/>
              <a:buChar char="○"/>
            </a:pPr>
            <a:r>
              <a:rPr lang="en"/>
              <a:t>We estimated that this would require about 64 GB of GPU memory with 32 capturing most sentences. </a:t>
            </a:r>
            <a:endParaRPr/>
          </a:p>
          <a:p>
            <a:pPr indent="-310832" lvl="1" marL="914400" rtl="0" algn="l">
              <a:spcBef>
                <a:spcPts val="0"/>
              </a:spcBef>
              <a:spcAft>
                <a:spcPts val="0"/>
              </a:spcAft>
              <a:buClr>
                <a:schemeClr val="lt2"/>
              </a:buClr>
              <a:buSzPct val="100000"/>
              <a:buChar char="○"/>
            </a:pPr>
            <a:r>
              <a:rPr lang="en"/>
              <a:t>Our limitation was we were running about 14.88 GB of GPU for half sentences with Colab Pro Plus</a:t>
            </a:r>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5"/>
          <p:cNvSpPr txBox="1"/>
          <p:nvPr>
            <p:ph type="title"/>
          </p:nvPr>
        </p:nvSpPr>
        <p:spPr>
          <a:xfrm>
            <a:off x="533919" y="455555"/>
            <a:ext cx="8085415" cy="50910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2"/>
              </a:buClr>
              <a:buSzPts val="3000"/>
              <a:buFont typeface="Tahoma"/>
              <a:buNone/>
            </a:pPr>
            <a:r>
              <a:rPr lang="en"/>
              <a:t>Competition Description</a:t>
            </a:r>
            <a:endParaRPr/>
          </a:p>
        </p:txBody>
      </p:sp>
      <p:sp>
        <p:nvSpPr>
          <p:cNvPr id="384" name="Google Shape;384;p35"/>
          <p:cNvSpPr txBox="1"/>
          <p:nvPr>
            <p:ph idx="1" type="body"/>
          </p:nvPr>
        </p:nvSpPr>
        <p:spPr>
          <a:xfrm>
            <a:off x="533919" y="1390650"/>
            <a:ext cx="8085415" cy="3077573"/>
          </a:xfrm>
          <a:prstGeom prst="rect">
            <a:avLst/>
          </a:prstGeom>
          <a:noFill/>
          <a:ln>
            <a:noFill/>
          </a:ln>
        </p:spPr>
        <p:txBody>
          <a:bodyPr anchorCtr="0" anchor="t" bIns="45700" lIns="91425" spcFirstLastPara="1" rIns="91425" wrap="square" tIns="45700">
            <a:noAutofit/>
          </a:bodyPr>
          <a:lstStyle/>
          <a:p>
            <a:pPr indent="-217487" lvl="0" marL="230187" rtl="0" algn="l">
              <a:lnSpc>
                <a:spcPct val="115000"/>
              </a:lnSpc>
              <a:spcBef>
                <a:spcPts val="1200"/>
              </a:spcBef>
              <a:spcAft>
                <a:spcPts val="0"/>
              </a:spcAft>
              <a:buClr>
                <a:schemeClr val="dk1"/>
              </a:buClr>
              <a:buSzPts val="1400"/>
              <a:buFont typeface="Arial"/>
              <a:buChar char="▪"/>
            </a:pPr>
            <a:r>
              <a:rPr lang="en" sz="1400">
                <a:solidFill>
                  <a:srgbClr val="212121"/>
                </a:solidFill>
                <a:latin typeface="Roboto"/>
                <a:ea typeface="Roboto"/>
                <a:cs typeface="Roboto"/>
                <a:sym typeface="Roboto"/>
              </a:rPr>
              <a:t>Can machines determine the relationships between sentences, or is that still left to humans? </a:t>
            </a:r>
            <a:endParaRPr sz="1400">
              <a:solidFill>
                <a:srgbClr val="212121"/>
              </a:solidFill>
              <a:latin typeface="Roboto"/>
              <a:ea typeface="Roboto"/>
              <a:cs typeface="Roboto"/>
              <a:sym typeface="Roboto"/>
            </a:endParaRPr>
          </a:p>
          <a:p>
            <a:pPr indent="-217487" lvl="0" marL="230187" rtl="0" algn="l">
              <a:lnSpc>
                <a:spcPct val="115000"/>
              </a:lnSpc>
              <a:spcBef>
                <a:spcPts val="1200"/>
              </a:spcBef>
              <a:spcAft>
                <a:spcPts val="0"/>
              </a:spcAft>
              <a:buClr>
                <a:schemeClr val="dk1"/>
              </a:buClr>
              <a:buSzPts val="1400"/>
              <a:buFont typeface="Arial"/>
              <a:buChar char="▪"/>
            </a:pPr>
            <a:r>
              <a:rPr lang="en" sz="1400">
                <a:solidFill>
                  <a:srgbClr val="212121"/>
                </a:solidFill>
                <a:latin typeface="Roboto"/>
                <a:ea typeface="Roboto"/>
                <a:cs typeface="Roboto"/>
                <a:sym typeface="Roboto"/>
              </a:rPr>
              <a:t>Classify pairs of sentences (a premise and a hypothesis) into three categories - entailment, contradiction, or neutral using GPU.</a:t>
            </a:r>
            <a:endParaRPr sz="1400">
              <a:solidFill>
                <a:srgbClr val="212121"/>
              </a:solidFill>
              <a:latin typeface="Roboto"/>
              <a:ea typeface="Roboto"/>
              <a:cs typeface="Roboto"/>
              <a:sym typeface="Roboto"/>
            </a:endParaRPr>
          </a:p>
          <a:p>
            <a:pPr indent="-217487" lvl="0" marL="230187" rtl="0" algn="l">
              <a:lnSpc>
                <a:spcPct val="115000"/>
              </a:lnSpc>
              <a:spcBef>
                <a:spcPts val="1200"/>
              </a:spcBef>
              <a:spcAft>
                <a:spcPts val="0"/>
              </a:spcAft>
              <a:buClr>
                <a:srgbClr val="212121"/>
              </a:buClr>
              <a:buSzPts val="1400"/>
              <a:buFont typeface="Roboto"/>
              <a:buChar char="▪"/>
            </a:pPr>
            <a:r>
              <a:rPr lang="en" sz="1400">
                <a:solidFill>
                  <a:srgbClr val="212121"/>
                </a:solidFill>
                <a:latin typeface="Roboto"/>
                <a:ea typeface="Roboto"/>
                <a:cs typeface="Roboto"/>
                <a:sym typeface="Roboto"/>
              </a:rPr>
              <a:t>Entailment (logically requires)[1]:</a:t>
            </a:r>
            <a:endParaRPr sz="1400">
              <a:solidFill>
                <a:srgbClr val="212121"/>
              </a:solidFill>
              <a:latin typeface="Roboto"/>
              <a:ea typeface="Roboto"/>
              <a:cs typeface="Roboto"/>
              <a:sym typeface="Roboto"/>
            </a:endParaRPr>
          </a:p>
          <a:p>
            <a:pPr indent="-228600" lvl="1" marL="571500" rtl="0" algn="l">
              <a:lnSpc>
                <a:spcPct val="115000"/>
              </a:lnSpc>
              <a:spcBef>
                <a:spcPts val="1200"/>
              </a:spcBef>
              <a:spcAft>
                <a:spcPts val="0"/>
              </a:spcAft>
              <a:buClr>
                <a:srgbClr val="212121"/>
              </a:buClr>
              <a:buSzPts val="1600"/>
              <a:buFont typeface="Roboto"/>
              <a:buChar char="➢"/>
            </a:pPr>
            <a:r>
              <a:rPr lang="en" sz="1400">
                <a:solidFill>
                  <a:srgbClr val="212121"/>
                </a:solidFill>
                <a:latin typeface="Roboto"/>
                <a:ea typeface="Roboto"/>
                <a:cs typeface="Roboto"/>
                <a:sym typeface="Roboto"/>
              </a:rPr>
              <a:t>A entails B if the truth of A requires that B is true.  </a:t>
            </a:r>
            <a:endParaRPr sz="1400">
              <a:solidFill>
                <a:srgbClr val="212121"/>
              </a:solidFill>
              <a:latin typeface="Roboto"/>
              <a:ea typeface="Roboto"/>
              <a:cs typeface="Roboto"/>
              <a:sym typeface="Roboto"/>
            </a:endParaRPr>
          </a:p>
          <a:p>
            <a:pPr indent="-228600" lvl="1" marL="571500" rtl="0" algn="l">
              <a:lnSpc>
                <a:spcPct val="115000"/>
              </a:lnSpc>
              <a:spcBef>
                <a:spcPts val="1200"/>
              </a:spcBef>
              <a:spcAft>
                <a:spcPts val="0"/>
              </a:spcAft>
              <a:buClr>
                <a:srgbClr val="212121"/>
              </a:buClr>
              <a:buSzPts val="1600"/>
              <a:buFont typeface="Roboto"/>
              <a:buChar char="➢"/>
            </a:pPr>
            <a:r>
              <a:rPr lang="en" sz="1400">
                <a:solidFill>
                  <a:srgbClr val="212121"/>
                </a:solidFill>
                <a:latin typeface="Roboto"/>
                <a:ea typeface="Roboto"/>
                <a:cs typeface="Roboto"/>
                <a:sym typeface="Roboto"/>
              </a:rPr>
              <a:t>A: I will turn 37 this year, B: I am currently living, A entails B.</a:t>
            </a:r>
            <a:endParaRPr sz="1400">
              <a:solidFill>
                <a:srgbClr val="212121"/>
              </a:solidFill>
              <a:latin typeface="Roboto"/>
              <a:ea typeface="Roboto"/>
              <a:cs typeface="Roboto"/>
              <a:sym typeface="Roboto"/>
            </a:endParaRPr>
          </a:p>
          <a:p>
            <a:pPr indent="-217487" lvl="0" marL="230187" rtl="0" algn="l">
              <a:lnSpc>
                <a:spcPct val="115000"/>
              </a:lnSpc>
              <a:spcBef>
                <a:spcPts val="1200"/>
              </a:spcBef>
              <a:spcAft>
                <a:spcPts val="0"/>
              </a:spcAft>
              <a:buClr>
                <a:srgbClr val="212121"/>
              </a:buClr>
              <a:buSzPts val="1400"/>
              <a:buFont typeface="Roboto"/>
              <a:buChar char="▪"/>
            </a:pPr>
            <a:r>
              <a:rPr lang="en" sz="1400">
                <a:solidFill>
                  <a:srgbClr val="212121"/>
                </a:solidFill>
                <a:latin typeface="Roboto"/>
                <a:ea typeface="Roboto"/>
                <a:cs typeface="Roboto"/>
                <a:sym typeface="Roboto"/>
              </a:rPr>
              <a:t>Profound implications for examples such as fact-checking, identifying fake news, and analyzing text</a:t>
            </a:r>
            <a:endParaRPr sz="1400">
              <a:solidFill>
                <a:srgbClr val="212121"/>
              </a:solidFill>
              <a:latin typeface="Roboto"/>
              <a:ea typeface="Roboto"/>
              <a:cs typeface="Roboto"/>
              <a:sym typeface="Roboto"/>
            </a:endParaRPr>
          </a:p>
          <a:p>
            <a:pPr indent="0" lvl="0" marL="0" rtl="0" algn="l">
              <a:lnSpc>
                <a:spcPct val="115000"/>
              </a:lnSpc>
              <a:spcBef>
                <a:spcPts val="1200"/>
              </a:spcBef>
              <a:spcAft>
                <a:spcPts val="0"/>
              </a:spcAft>
              <a:buNone/>
            </a:pPr>
            <a:r>
              <a:rPr lang="en" sz="1400">
                <a:latin typeface="Arial"/>
                <a:ea typeface="Arial"/>
                <a:cs typeface="Arial"/>
                <a:sym typeface="Arial"/>
              </a:rPr>
              <a:t>Competition URL: </a:t>
            </a:r>
            <a:r>
              <a:rPr lang="en" sz="1400" u="sng">
                <a:solidFill>
                  <a:schemeClr val="accent1"/>
                </a:solidFill>
                <a:latin typeface="Arial"/>
                <a:ea typeface="Arial"/>
                <a:cs typeface="Arial"/>
                <a:sym typeface="Arial"/>
                <a:hlinkClick r:id="rId3">
                  <a:extLst>
                    <a:ext uri="{A12FA001-AC4F-418D-AE19-62706E023703}">
                      <ahyp:hlinkClr val="tx"/>
                    </a:ext>
                  </a:extLst>
                </a:hlinkClick>
              </a:rPr>
              <a:t>https://www.kaggle.com/c/contradictory-my-dear-watson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9ACE5"/>
        </a:solidFill>
      </p:bgPr>
    </p:bg>
    <p:spTree>
      <p:nvGrpSpPr>
        <p:cNvPr id="522" name="Shape 522"/>
        <p:cNvGrpSpPr/>
        <p:nvPr/>
      </p:nvGrpSpPr>
      <p:grpSpPr>
        <a:xfrm>
          <a:off x="0" y="0"/>
          <a:ext cx="0" cy="0"/>
          <a:chOff x="0" y="0"/>
          <a:chExt cx="0" cy="0"/>
        </a:xfrm>
      </p:grpSpPr>
      <p:pic>
        <p:nvPicPr>
          <p:cNvPr descr="Atom" id="523" name="Google Shape;523;p53"/>
          <p:cNvPicPr preferRelativeResize="0"/>
          <p:nvPr/>
        </p:nvPicPr>
        <p:blipFill rotWithShape="1">
          <a:blip r:embed="rId3">
            <a:alphaModFix/>
          </a:blip>
          <a:srcRect b="0" l="0" r="0" t="0"/>
          <a:stretch/>
        </p:blipFill>
        <p:spPr>
          <a:xfrm>
            <a:off x="1423864" y="1960044"/>
            <a:ext cx="1223412" cy="1223412"/>
          </a:xfrm>
          <a:prstGeom prst="rect">
            <a:avLst/>
          </a:prstGeom>
          <a:noFill/>
          <a:ln>
            <a:noFill/>
          </a:ln>
        </p:spPr>
      </p:pic>
      <p:sp>
        <p:nvSpPr>
          <p:cNvPr id="524" name="Google Shape;524;p53"/>
          <p:cNvSpPr txBox="1"/>
          <p:nvPr>
            <p:ph idx="1" type="body"/>
          </p:nvPr>
        </p:nvSpPr>
        <p:spPr>
          <a:xfrm>
            <a:off x="3151600" y="1800850"/>
            <a:ext cx="5367300" cy="1999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1600"/>
              <a:buNone/>
            </a:pPr>
            <a:r>
              <a:rPr lang="en"/>
              <a:t>We are happy to </a:t>
            </a:r>
            <a:r>
              <a:rPr lang="en"/>
              <a:t>answer</a:t>
            </a:r>
            <a:r>
              <a:rPr lang="en"/>
              <a:t> your questions! Please email us:</a:t>
            </a:r>
            <a:endParaRPr/>
          </a:p>
          <a:p>
            <a:pPr indent="0" lvl="0" marL="0" rtl="0" algn="l">
              <a:lnSpc>
                <a:spcPct val="90000"/>
              </a:lnSpc>
              <a:spcBef>
                <a:spcPts val="0"/>
              </a:spcBef>
              <a:spcAft>
                <a:spcPts val="0"/>
              </a:spcAft>
              <a:buClr>
                <a:schemeClr val="lt1"/>
              </a:buClr>
              <a:buSzPts val="1600"/>
              <a:buNone/>
            </a:pPr>
            <a:r>
              <a:t/>
            </a:r>
            <a:endParaRPr/>
          </a:p>
          <a:p>
            <a:pPr indent="0" lvl="0" marL="0" rtl="0" algn="l">
              <a:lnSpc>
                <a:spcPct val="90000"/>
              </a:lnSpc>
              <a:spcBef>
                <a:spcPts val="0"/>
              </a:spcBef>
              <a:spcAft>
                <a:spcPts val="0"/>
              </a:spcAft>
              <a:buClr>
                <a:schemeClr val="lt1"/>
              </a:buClr>
              <a:buSzPts val="1600"/>
              <a:buNone/>
            </a:pPr>
            <a:r>
              <a:rPr lang="en"/>
              <a:t>Sina Azartash    </a:t>
            </a:r>
            <a:r>
              <a:rPr lang="en" u="sng">
                <a:solidFill>
                  <a:srgbClr val="092C74"/>
                </a:solidFill>
                <a:hlinkClick r:id="rId4">
                  <a:extLst>
                    <a:ext uri="{A12FA001-AC4F-418D-AE19-62706E023703}">
                      <ahyp:hlinkClr val="tx"/>
                    </a:ext>
                  </a:extLst>
                </a:hlinkClick>
              </a:rPr>
              <a:t>sazarta1@jh.edu</a:t>
            </a:r>
            <a:endParaRPr>
              <a:solidFill>
                <a:srgbClr val="092C74"/>
              </a:solidFill>
            </a:endParaRPr>
          </a:p>
          <a:p>
            <a:pPr indent="0" lvl="0" marL="0" rtl="0" algn="l">
              <a:lnSpc>
                <a:spcPct val="90000"/>
              </a:lnSpc>
              <a:spcBef>
                <a:spcPts val="0"/>
              </a:spcBef>
              <a:spcAft>
                <a:spcPts val="0"/>
              </a:spcAft>
              <a:buClr>
                <a:schemeClr val="lt1"/>
              </a:buClr>
              <a:buSzPts val="1600"/>
              <a:buNone/>
            </a:pPr>
            <a:r>
              <a:rPr lang="en"/>
              <a:t>Jeff Simon	</a:t>
            </a:r>
            <a:r>
              <a:rPr lang="en">
                <a:solidFill>
                  <a:srgbClr val="092C74"/>
                </a:solidFill>
              </a:rPr>
              <a:t> </a:t>
            </a:r>
            <a:r>
              <a:rPr lang="en" u="sng">
                <a:solidFill>
                  <a:srgbClr val="092C74"/>
                </a:solidFill>
                <a:hlinkClick r:id="rId5">
                  <a:extLst>
                    <a:ext uri="{A12FA001-AC4F-418D-AE19-62706E023703}">
                      <ahyp:hlinkClr val="tx"/>
                    </a:ext>
                  </a:extLst>
                </a:hlinkClick>
              </a:rPr>
              <a:t>jsimon34@jhu.edu</a:t>
            </a:r>
            <a:r>
              <a:rPr lang="en">
                <a:solidFill>
                  <a:srgbClr val="092C74"/>
                </a:solidFill>
              </a:rPr>
              <a:t> </a:t>
            </a:r>
            <a:endParaRPr>
              <a:solidFill>
                <a:srgbClr val="092C74"/>
              </a:solidFill>
            </a:endParaRPr>
          </a:p>
          <a:p>
            <a:pPr indent="0" lvl="0" marL="0" rtl="0" algn="l">
              <a:lnSpc>
                <a:spcPct val="90000"/>
              </a:lnSpc>
              <a:spcBef>
                <a:spcPts val="0"/>
              </a:spcBef>
              <a:spcAft>
                <a:spcPts val="0"/>
              </a:spcAft>
              <a:buClr>
                <a:schemeClr val="lt1"/>
              </a:buClr>
              <a:buSzPts val="1600"/>
              <a:buNone/>
            </a:pPr>
            <a:r>
              <a:rPr lang="en"/>
              <a:t>Linshen Wu      </a:t>
            </a:r>
            <a:r>
              <a:rPr lang="en" u="sng">
                <a:solidFill>
                  <a:srgbClr val="092C74"/>
                </a:solidFill>
                <a:hlinkClick r:id="rId6">
                  <a:extLst>
                    <a:ext uri="{A12FA001-AC4F-418D-AE19-62706E023703}">
                      <ahyp:hlinkClr val="tx"/>
                    </a:ext>
                  </a:extLst>
                </a:hlinkClick>
              </a:rPr>
              <a:t>lwu53@jhu.edu</a:t>
            </a:r>
            <a:r>
              <a:rPr lang="en">
                <a:solidFill>
                  <a:srgbClr val="092C74"/>
                </a:solidFill>
              </a:rPr>
              <a:t> </a:t>
            </a:r>
            <a:endParaRPr>
              <a:solidFill>
                <a:srgbClr val="092C74"/>
              </a:solidFill>
            </a:endParaRPr>
          </a:p>
          <a:p>
            <a:pPr indent="0" lvl="0" marL="0" rtl="0" algn="l">
              <a:lnSpc>
                <a:spcPct val="90000"/>
              </a:lnSpc>
              <a:spcBef>
                <a:spcPts val="0"/>
              </a:spcBef>
              <a:spcAft>
                <a:spcPts val="0"/>
              </a:spcAft>
              <a:buClr>
                <a:schemeClr val="lt1"/>
              </a:buClr>
              <a:buSzPts val="1600"/>
              <a:buNone/>
            </a:pPr>
            <a:r>
              <a:rPr lang="en"/>
              <a:t>Yaron Walfish	 </a:t>
            </a:r>
            <a:r>
              <a:rPr lang="en" u="sng">
                <a:solidFill>
                  <a:srgbClr val="092C74"/>
                </a:solidFill>
                <a:hlinkClick r:id="rId7">
                  <a:extLst>
                    <a:ext uri="{A12FA001-AC4F-418D-AE19-62706E023703}">
                      <ahyp:hlinkClr val="tx"/>
                    </a:ext>
                  </a:extLst>
                </a:hlinkClick>
              </a:rPr>
              <a:t>ywalfis1@jhu.edu</a:t>
            </a:r>
            <a:r>
              <a:rPr lang="en">
                <a:solidFill>
                  <a:srgbClr val="092C74"/>
                </a:solidFill>
              </a:rPr>
              <a:t> </a:t>
            </a:r>
            <a:endParaRPr>
              <a:solidFill>
                <a:srgbClr val="092C74"/>
              </a:solidFill>
            </a:endParaRPr>
          </a:p>
          <a:p>
            <a:pPr indent="0" lvl="0" marL="0" rtl="0" algn="l">
              <a:lnSpc>
                <a:spcPct val="90000"/>
              </a:lnSpc>
              <a:spcBef>
                <a:spcPts val="0"/>
              </a:spcBef>
              <a:spcAft>
                <a:spcPts val="0"/>
              </a:spcAft>
              <a:buClr>
                <a:schemeClr val="lt1"/>
              </a:buClr>
              <a:buSzPts val="1600"/>
              <a:buNone/>
            </a:pPr>
            <a:r>
              <a:t/>
            </a:r>
            <a:endParaRPr/>
          </a:p>
        </p:txBody>
      </p:sp>
      <p:sp>
        <p:nvSpPr>
          <p:cNvPr id="525" name="Google Shape;525;p53"/>
          <p:cNvSpPr txBox="1"/>
          <p:nvPr/>
        </p:nvSpPr>
        <p:spPr>
          <a:xfrm>
            <a:off x="3481550" y="509550"/>
            <a:ext cx="37344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900">
                <a:solidFill>
                  <a:schemeClr val="lt1"/>
                </a:solidFill>
              </a:rPr>
              <a:t>Q &amp; A</a:t>
            </a:r>
            <a:endParaRPr b="1" sz="2900">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54"/>
          <p:cNvSpPr txBox="1"/>
          <p:nvPr>
            <p:ph type="title"/>
          </p:nvPr>
        </p:nvSpPr>
        <p:spPr>
          <a:xfrm>
            <a:off x="529344" y="362480"/>
            <a:ext cx="8085300" cy="509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2"/>
              </a:buClr>
              <a:buSzPts val="3000"/>
              <a:buFont typeface="Tahoma"/>
              <a:buNone/>
            </a:pPr>
            <a:r>
              <a:rPr lang="en"/>
              <a:t>References</a:t>
            </a:r>
            <a:endParaRPr/>
          </a:p>
        </p:txBody>
      </p:sp>
      <p:sp>
        <p:nvSpPr>
          <p:cNvPr id="531" name="Google Shape;531;p54"/>
          <p:cNvSpPr txBox="1"/>
          <p:nvPr>
            <p:ph idx="1" type="body"/>
          </p:nvPr>
        </p:nvSpPr>
        <p:spPr>
          <a:xfrm>
            <a:off x="282300" y="1109075"/>
            <a:ext cx="8504100" cy="4507500"/>
          </a:xfrm>
          <a:prstGeom prst="rect">
            <a:avLst/>
          </a:prstGeom>
          <a:noFill/>
          <a:ln>
            <a:noFill/>
          </a:ln>
        </p:spPr>
        <p:txBody>
          <a:bodyPr anchorCtr="0" anchor="t" bIns="45700" lIns="91425" spcFirstLastPara="1" rIns="91425" wrap="square" tIns="45700">
            <a:noAutofit/>
          </a:bodyPr>
          <a:lstStyle/>
          <a:p>
            <a:pPr indent="-304800" lvl="0" marL="457200" rtl="0" algn="l">
              <a:lnSpc>
                <a:spcPct val="200000"/>
              </a:lnSpc>
              <a:spcBef>
                <a:spcPts val="0"/>
              </a:spcBef>
              <a:spcAft>
                <a:spcPts val="0"/>
              </a:spcAft>
              <a:buClr>
                <a:schemeClr val="dk1"/>
              </a:buClr>
              <a:buSzPts val="1200"/>
              <a:buFont typeface="Times New Roman"/>
              <a:buAutoNum type="arabicPeriod"/>
            </a:pPr>
            <a:r>
              <a:rPr i="1" lang="en" sz="1200">
                <a:latin typeface="Times New Roman"/>
                <a:ea typeface="Times New Roman"/>
                <a:cs typeface="Times New Roman"/>
                <a:sym typeface="Times New Roman"/>
              </a:rPr>
              <a:t>Entailment | Linguistics | Glossary | Ultius</a:t>
            </a:r>
            <a:r>
              <a:rPr lang="en" sz="1200">
                <a:latin typeface="Times New Roman"/>
                <a:ea typeface="Times New Roman"/>
                <a:cs typeface="Times New Roman"/>
                <a:sym typeface="Times New Roman"/>
              </a:rPr>
              <a:t>. (2021). Entailment. https://www.ultius.com/glossary/linguistics/entailment.html</a:t>
            </a:r>
            <a:endParaRPr sz="1200">
              <a:latin typeface="Times New Roman"/>
              <a:ea typeface="Times New Roman"/>
              <a:cs typeface="Times New Roman"/>
              <a:sym typeface="Times New Roman"/>
            </a:endParaRPr>
          </a:p>
          <a:p>
            <a:pPr indent="-304792" lvl="0" marL="457200" rtl="0" algn="l">
              <a:lnSpc>
                <a:spcPct val="200000"/>
              </a:lnSpc>
              <a:spcBef>
                <a:spcPts val="0"/>
              </a:spcBef>
              <a:spcAft>
                <a:spcPts val="0"/>
              </a:spcAft>
              <a:buClr>
                <a:schemeClr val="dk1"/>
              </a:buClr>
              <a:buSzPts val="1200"/>
              <a:buFont typeface="Times New Roman"/>
              <a:buAutoNum type="arabicPeriod"/>
            </a:pPr>
            <a:r>
              <a:rPr lang="en" sz="1200">
                <a:latin typeface="Times New Roman"/>
                <a:ea typeface="Times New Roman"/>
                <a:cs typeface="Times New Roman"/>
                <a:sym typeface="Times New Roman"/>
              </a:rPr>
              <a:t>Briggs, J. (2021, September 2). </a:t>
            </a:r>
            <a:r>
              <a:rPr i="1" lang="en" sz="1200">
                <a:latin typeface="Times New Roman"/>
                <a:ea typeface="Times New Roman"/>
                <a:cs typeface="Times New Roman"/>
                <a:sym typeface="Times New Roman"/>
              </a:rPr>
              <a:t>Train New BERT Model on Any Language | Towards Data Science</a:t>
            </a:r>
            <a:r>
              <a:rPr lang="en" sz="1200">
                <a:latin typeface="Times New Roman"/>
                <a:ea typeface="Times New Roman"/>
                <a:cs typeface="Times New Roman"/>
                <a:sym typeface="Times New Roman"/>
              </a:rPr>
              <a:t>. Medium. </a:t>
            </a:r>
            <a:endParaRPr sz="1200">
              <a:latin typeface="Times New Roman"/>
              <a:ea typeface="Times New Roman"/>
              <a:cs typeface="Times New Roman"/>
              <a:sym typeface="Times New Roman"/>
            </a:endParaRPr>
          </a:p>
          <a:p>
            <a:pPr indent="457200" lvl="0" marL="0" rtl="0" algn="l">
              <a:lnSpc>
                <a:spcPct val="200000"/>
              </a:lnSpc>
              <a:spcBef>
                <a:spcPts val="0"/>
              </a:spcBef>
              <a:spcAft>
                <a:spcPts val="0"/>
              </a:spcAft>
              <a:buClr>
                <a:schemeClr val="dk1"/>
              </a:buClr>
              <a:buSzPts val="1100"/>
              <a:buFont typeface="Arial"/>
              <a:buNone/>
            </a:pPr>
            <a:r>
              <a:rPr lang="en" sz="1200">
                <a:latin typeface="Times New Roman"/>
                <a:ea typeface="Times New Roman"/>
                <a:cs typeface="Times New Roman"/>
                <a:sym typeface="Times New Roman"/>
              </a:rPr>
              <a:t>https://towardsdatascience.com/how-to-train-a-bert-model-from-scratch-72cfce554fc6</a:t>
            </a:r>
            <a:endParaRPr sz="1200">
              <a:latin typeface="Times New Roman"/>
              <a:ea typeface="Times New Roman"/>
              <a:cs typeface="Times New Roman"/>
              <a:sym typeface="Times New Roman"/>
            </a:endParaRPr>
          </a:p>
          <a:p>
            <a:pPr indent="-304792" lvl="0" marL="457200" rtl="0" algn="l">
              <a:lnSpc>
                <a:spcPct val="200000"/>
              </a:lnSpc>
              <a:spcBef>
                <a:spcPts val="0"/>
              </a:spcBef>
              <a:spcAft>
                <a:spcPts val="0"/>
              </a:spcAft>
              <a:buClr>
                <a:schemeClr val="dk1"/>
              </a:buClr>
              <a:buSzPts val="1200"/>
              <a:buFont typeface="Times New Roman"/>
              <a:buAutoNum type="arabicPeriod" startAt="2"/>
            </a:pPr>
            <a:r>
              <a:rPr lang="en" sz="1200">
                <a:latin typeface="Times New Roman"/>
                <a:ea typeface="Times New Roman"/>
                <a:cs typeface="Times New Roman"/>
                <a:sym typeface="Times New Roman"/>
              </a:rPr>
              <a:t>NoteBooks Grandmaster, Mr_KnowNothing. (2020, April 13). </a:t>
            </a:r>
            <a:r>
              <a:rPr i="1" lang="en" sz="1200">
                <a:latin typeface="Times New Roman"/>
                <a:ea typeface="Times New Roman"/>
                <a:cs typeface="Times New Roman"/>
                <a:sym typeface="Times New Roman"/>
              </a:rPr>
              <a:t>Deep Learning For NLP: Zero To Transformers &amp; BERT</a:t>
            </a:r>
            <a:r>
              <a:rPr lang="en" sz="1200">
                <a:latin typeface="Times New Roman"/>
                <a:ea typeface="Times New Roman"/>
                <a:cs typeface="Times New Roman"/>
                <a:sym typeface="Times New Roman"/>
              </a:rPr>
              <a:t>.  Kaggle. </a:t>
            </a:r>
            <a:r>
              <a:rPr lang="en" sz="1200" u="sng">
                <a:solidFill>
                  <a:schemeClr val="accent1"/>
                </a:solidFill>
                <a:latin typeface="Times New Roman"/>
                <a:ea typeface="Times New Roman"/>
                <a:cs typeface="Times New Roman"/>
                <a:sym typeface="Times New Roman"/>
                <a:hlinkClick r:id="rId3">
                  <a:extLst>
                    <a:ext uri="{A12FA001-AC4F-418D-AE19-62706E023703}">
                      <ahyp:hlinkClr val="tx"/>
                    </a:ext>
                  </a:extLst>
                </a:hlinkClick>
              </a:rPr>
              <a:t>https://www.kaggle.com/tanulsingh077/deep-learning-for-nlp-zero-to-transformers-bert#BERT-and-Its-Implementation-on-this-Competition</a:t>
            </a:r>
            <a:endParaRPr sz="1200">
              <a:latin typeface="Times New Roman"/>
              <a:ea typeface="Times New Roman"/>
              <a:cs typeface="Times New Roman"/>
              <a:sym typeface="Times New Roman"/>
            </a:endParaRPr>
          </a:p>
          <a:p>
            <a:pPr indent="-304792" lvl="0" marL="457200" rtl="0" algn="l">
              <a:lnSpc>
                <a:spcPct val="200000"/>
              </a:lnSpc>
              <a:spcBef>
                <a:spcPts val="0"/>
              </a:spcBef>
              <a:spcAft>
                <a:spcPts val="0"/>
              </a:spcAft>
              <a:buClr>
                <a:schemeClr val="dk1"/>
              </a:buClr>
              <a:buSzPts val="1200"/>
              <a:buFont typeface="Times New Roman"/>
              <a:buAutoNum type="arabicPeriod" startAt="2"/>
            </a:pPr>
            <a:r>
              <a:rPr lang="en" sz="1200">
                <a:latin typeface="Times New Roman"/>
                <a:ea typeface="Times New Roman"/>
                <a:cs typeface="Times New Roman"/>
                <a:sym typeface="Times New Roman"/>
              </a:rPr>
              <a:t>Schmidt, D. (2018, November 23). </a:t>
            </a:r>
            <a:r>
              <a:rPr i="1" lang="en" sz="1200">
                <a:latin typeface="Times New Roman"/>
                <a:ea typeface="Times New Roman"/>
                <a:cs typeface="Times New Roman"/>
                <a:sym typeface="Times New Roman"/>
              </a:rPr>
              <a:t>Understanding Nesterov Momentum (NAG)</a:t>
            </a:r>
            <a:r>
              <a:rPr lang="en" sz="1200">
                <a:latin typeface="Times New Roman"/>
                <a:ea typeface="Times New Roman"/>
                <a:cs typeface="Times New Roman"/>
                <a:sym typeface="Times New Roman"/>
              </a:rPr>
              <a:t>. Dominik Schmidt. https://dominikschmidt.xyz/nesterov-momentum/</a:t>
            </a:r>
            <a:endParaRPr sz="1200">
              <a:latin typeface="Times New Roman"/>
              <a:ea typeface="Times New Roman"/>
              <a:cs typeface="Times New Roman"/>
              <a:sym typeface="Times New Roman"/>
            </a:endParaRPr>
          </a:p>
          <a:p>
            <a:pPr indent="0" lvl="0" marL="0" rtl="0" algn="l">
              <a:lnSpc>
                <a:spcPct val="90000"/>
              </a:lnSpc>
              <a:spcBef>
                <a:spcPts val="750"/>
              </a:spcBef>
              <a:spcAft>
                <a:spcPts val="0"/>
              </a:spcAft>
              <a:buSzPts val="1600"/>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55"/>
          <p:cNvSpPr txBox="1"/>
          <p:nvPr>
            <p:ph type="title"/>
          </p:nvPr>
        </p:nvSpPr>
        <p:spPr>
          <a:xfrm>
            <a:off x="69650" y="57750"/>
            <a:ext cx="8982900" cy="572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3000"/>
              <a:buFont typeface="Tahoma"/>
              <a:buNone/>
            </a:pPr>
            <a:r>
              <a:rPr b="1" lang="en" sz="3000">
                <a:solidFill>
                  <a:schemeClr val="dk2"/>
                </a:solidFill>
                <a:latin typeface="Tahoma"/>
                <a:ea typeface="Tahoma"/>
                <a:cs typeface="Tahoma"/>
                <a:sym typeface="Tahoma"/>
              </a:rPr>
              <a:t>References</a:t>
            </a:r>
            <a:endParaRPr/>
          </a:p>
        </p:txBody>
      </p:sp>
      <p:sp>
        <p:nvSpPr>
          <p:cNvPr id="537" name="Google Shape;537;p55"/>
          <p:cNvSpPr txBox="1"/>
          <p:nvPr>
            <p:ph idx="1" type="body"/>
          </p:nvPr>
        </p:nvSpPr>
        <p:spPr>
          <a:xfrm>
            <a:off x="69650" y="630450"/>
            <a:ext cx="8982900" cy="4426500"/>
          </a:xfrm>
          <a:prstGeom prst="rect">
            <a:avLst/>
          </a:prstGeom>
          <a:noFill/>
          <a:ln>
            <a:noFill/>
          </a:ln>
        </p:spPr>
        <p:txBody>
          <a:bodyPr anchorCtr="0" anchor="t" bIns="45700" lIns="91425" spcFirstLastPara="1" rIns="91425" wrap="square" tIns="45700">
            <a:noAutofit/>
          </a:bodyPr>
          <a:lstStyle/>
          <a:p>
            <a:pPr indent="-304800" lvl="0" marL="457200" rtl="0" algn="l">
              <a:lnSpc>
                <a:spcPct val="200000"/>
              </a:lnSpc>
              <a:spcBef>
                <a:spcPts val="0"/>
              </a:spcBef>
              <a:spcAft>
                <a:spcPts val="0"/>
              </a:spcAft>
              <a:buClr>
                <a:schemeClr val="dk1"/>
              </a:buClr>
              <a:buSzPts val="1200"/>
              <a:buFont typeface="Times New Roman"/>
              <a:buAutoNum type="arabicPeriod" startAt="5"/>
            </a:pPr>
            <a:r>
              <a:rPr lang="en" sz="1200">
                <a:latin typeface="Times New Roman"/>
                <a:ea typeface="Times New Roman"/>
                <a:cs typeface="Times New Roman"/>
                <a:sym typeface="Times New Roman"/>
              </a:rPr>
              <a:t>Brownlee, J. (2021, October 11). </a:t>
            </a:r>
            <a:r>
              <a:rPr i="1" lang="en" sz="1200">
                <a:latin typeface="Times New Roman"/>
                <a:ea typeface="Times New Roman"/>
                <a:cs typeface="Times New Roman"/>
                <a:sym typeface="Times New Roman"/>
              </a:rPr>
              <a:t>Gradient Descent Optimization With Nadam From Scratch</a:t>
            </a:r>
            <a:r>
              <a:rPr lang="en" sz="1200">
                <a:latin typeface="Times New Roman"/>
                <a:ea typeface="Times New Roman"/>
                <a:cs typeface="Times New Roman"/>
                <a:sym typeface="Times New Roman"/>
              </a:rPr>
              <a:t>. Machine Learning Mastery. https://machinelearningmastery.com/gradient-descent-optimization-with-nadam-from-scratch/</a:t>
            </a:r>
            <a:endParaRPr i="1" sz="1200">
              <a:latin typeface="Times New Roman"/>
              <a:ea typeface="Times New Roman"/>
              <a:cs typeface="Times New Roman"/>
              <a:sym typeface="Times New Roman"/>
            </a:endParaRPr>
          </a:p>
          <a:p>
            <a:pPr indent="-304800" lvl="0" marL="457200" rtl="0" algn="l">
              <a:lnSpc>
                <a:spcPct val="200000"/>
              </a:lnSpc>
              <a:spcBef>
                <a:spcPts val="0"/>
              </a:spcBef>
              <a:spcAft>
                <a:spcPts val="0"/>
              </a:spcAft>
              <a:buClr>
                <a:schemeClr val="dk1"/>
              </a:buClr>
              <a:buSzPts val="1200"/>
              <a:buFont typeface="Times New Roman"/>
              <a:buAutoNum type="arabicPeriod" startAt="5"/>
            </a:pPr>
            <a:r>
              <a:rPr i="1" lang="en" sz="1200">
                <a:latin typeface="Times New Roman"/>
                <a:ea typeface="Times New Roman"/>
                <a:cs typeface="Times New Roman"/>
                <a:sym typeface="Times New Roman"/>
              </a:rPr>
              <a:t>tf.keras.losses.SparseCategoricalCrossentropy | TensorFlow Core v2.7.0</a:t>
            </a:r>
            <a:r>
              <a:rPr lang="en" sz="1200">
                <a:latin typeface="Times New Roman"/>
                <a:ea typeface="Times New Roman"/>
                <a:cs typeface="Times New Roman"/>
                <a:sym typeface="Times New Roman"/>
              </a:rPr>
              <a:t>. (2021). TensorFlow. </a:t>
            </a:r>
            <a:r>
              <a:rPr lang="en" sz="1200" u="sng">
                <a:solidFill>
                  <a:schemeClr val="hlink"/>
                </a:solidFill>
                <a:latin typeface="Times New Roman"/>
                <a:ea typeface="Times New Roman"/>
                <a:cs typeface="Times New Roman"/>
                <a:sym typeface="Times New Roman"/>
                <a:hlinkClick r:id="rId3"/>
              </a:rPr>
              <a:t>https://www.tensorflow.org/api_docs/python/tf/keras/losses/SparseCategoricalCrossentropy</a:t>
            </a:r>
            <a:endParaRPr sz="1200">
              <a:latin typeface="Arial"/>
              <a:ea typeface="Arial"/>
              <a:cs typeface="Arial"/>
              <a:sym typeface="Arial"/>
            </a:endParaRPr>
          </a:p>
          <a:p>
            <a:pPr indent="-304800" lvl="0" marL="457200" rtl="0" algn="l">
              <a:lnSpc>
                <a:spcPct val="200000"/>
              </a:lnSpc>
              <a:spcBef>
                <a:spcPts val="0"/>
              </a:spcBef>
              <a:spcAft>
                <a:spcPts val="0"/>
              </a:spcAft>
              <a:buClr>
                <a:schemeClr val="dk1"/>
              </a:buClr>
              <a:buSzPts val="1200"/>
              <a:buFont typeface="Times New Roman"/>
              <a:buAutoNum type="arabicPeriod" startAt="5"/>
            </a:pPr>
            <a:r>
              <a:rPr lang="en" sz="1200">
                <a:latin typeface="Times New Roman"/>
                <a:ea typeface="Times New Roman"/>
                <a:cs typeface="Times New Roman"/>
                <a:sym typeface="Times New Roman"/>
              </a:rPr>
              <a:t>Gupta, D. (2021, January 4). </a:t>
            </a:r>
            <a:r>
              <a:rPr i="1" lang="en" sz="1200">
                <a:latin typeface="Times New Roman"/>
                <a:ea typeface="Times New Roman"/>
                <a:cs typeface="Times New Roman"/>
                <a:sym typeface="Times New Roman"/>
              </a:rPr>
              <a:t>Transfer Learning | Pretrained Models in Deep Learning</a:t>
            </a:r>
            <a:r>
              <a:rPr lang="en" sz="1200">
                <a:latin typeface="Times New Roman"/>
                <a:ea typeface="Times New Roman"/>
                <a:cs typeface="Times New Roman"/>
                <a:sym typeface="Times New Roman"/>
              </a:rPr>
              <a:t>. Analytics Vidhya. </a:t>
            </a:r>
            <a:r>
              <a:rPr lang="en" sz="1200" u="sng">
                <a:solidFill>
                  <a:schemeClr val="accent1"/>
                </a:solidFill>
                <a:latin typeface="Times New Roman"/>
                <a:ea typeface="Times New Roman"/>
                <a:cs typeface="Times New Roman"/>
                <a:sym typeface="Times New Roman"/>
                <a:hlinkClick r:id="rId4">
                  <a:extLst>
                    <a:ext uri="{A12FA001-AC4F-418D-AE19-62706E023703}">
                      <ahyp:hlinkClr val="tx"/>
                    </a:ext>
                  </a:extLst>
                </a:hlinkClick>
              </a:rPr>
              <a:t>https://www.analyticsvidhya.com/blog/2017/06/transfer-learning-the-art-of-fine-tuning-a-pre-trained-model/</a:t>
            </a:r>
            <a:endParaRPr sz="1200">
              <a:latin typeface="Times New Roman"/>
              <a:ea typeface="Times New Roman"/>
              <a:cs typeface="Times New Roman"/>
              <a:sym typeface="Times New Roman"/>
            </a:endParaRPr>
          </a:p>
          <a:p>
            <a:pPr indent="-304800" lvl="0" marL="457200" rtl="0" algn="l">
              <a:lnSpc>
                <a:spcPct val="200000"/>
              </a:lnSpc>
              <a:spcBef>
                <a:spcPts val="0"/>
              </a:spcBef>
              <a:spcAft>
                <a:spcPts val="0"/>
              </a:spcAft>
              <a:buClr>
                <a:schemeClr val="dk1"/>
              </a:buClr>
              <a:buSzPts val="1200"/>
              <a:buFont typeface="Times New Roman"/>
              <a:buAutoNum type="arabicPeriod" startAt="5"/>
            </a:pPr>
            <a:r>
              <a:rPr lang="en" sz="1200">
                <a:latin typeface="Times New Roman"/>
                <a:ea typeface="Times New Roman"/>
                <a:cs typeface="Times New Roman"/>
                <a:sym typeface="Times New Roman"/>
              </a:rPr>
              <a:t>S. (2020, July 7). </a:t>
            </a:r>
            <a:r>
              <a:rPr i="1" lang="en" sz="1200">
                <a:latin typeface="Times New Roman"/>
                <a:ea typeface="Times New Roman"/>
                <a:cs typeface="Times New Roman"/>
                <a:sym typeface="Times New Roman"/>
              </a:rPr>
              <a:t>Regularization: Simple Definition, L1 &amp; L2 Penalties</a:t>
            </a:r>
            <a:r>
              <a:rPr lang="en" sz="1200">
                <a:latin typeface="Times New Roman"/>
                <a:ea typeface="Times New Roman"/>
                <a:cs typeface="Times New Roman"/>
                <a:sym typeface="Times New Roman"/>
              </a:rPr>
              <a:t>. Statistics How To. </a:t>
            </a:r>
            <a:r>
              <a:rPr lang="en" sz="1200" u="sng">
                <a:solidFill>
                  <a:schemeClr val="accent1"/>
                </a:solidFill>
                <a:latin typeface="Times New Roman"/>
                <a:ea typeface="Times New Roman"/>
                <a:cs typeface="Times New Roman"/>
                <a:sym typeface="Times New Roman"/>
                <a:hlinkClick r:id="rId5">
                  <a:extLst>
                    <a:ext uri="{A12FA001-AC4F-418D-AE19-62706E023703}">
                      <ahyp:hlinkClr val="tx"/>
                    </a:ext>
                  </a:extLst>
                </a:hlinkClick>
              </a:rPr>
              <a:t>https://www.statisticshowto.com/regularization/</a:t>
            </a:r>
            <a:endParaRPr sz="1200">
              <a:latin typeface="Times New Roman"/>
              <a:ea typeface="Times New Roman"/>
              <a:cs typeface="Times New Roman"/>
              <a:sym typeface="Times New Roman"/>
            </a:endParaRPr>
          </a:p>
          <a:p>
            <a:pPr indent="-304800" lvl="0" marL="457200" rtl="0" algn="l">
              <a:lnSpc>
                <a:spcPct val="200000"/>
              </a:lnSpc>
              <a:spcBef>
                <a:spcPts val="0"/>
              </a:spcBef>
              <a:spcAft>
                <a:spcPts val="0"/>
              </a:spcAft>
              <a:buClr>
                <a:schemeClr val="dk1"/>
              </a:buClr>
              <a:buSzPts val="1200"/>
              <a:buFont typeface="Times New Roman"/>
              <a:buAutoNum type="arabicPeriod" startAt="5"/>
            </a:pPr>
            <a:r>
              <a:rPr lang="en" sz="1100">
                <a:latin typeface="Arial"/>
                <a:ea typeface="Arial"/>
                <a:cs typeface="Arial"/>
                <a:sym typeface="Arial"/>
              </a:rPr>
              <a:t>Ashia C. Wilson, Rebecca Roelofs, Mitchell Stern, Nathan Srebro, and Benjamin Recht. 2017. The marginal value of adaptive gradient methods in machine learning. In </a:t>
            </a:r>
            <a:r>
              <a:rPr i="1" lang="en" sz="1100">
                <a:latin typeface="Arial"/>
                <a:ea typeface="Arial"/>
                <a:cs typeface="Arial"/>
                <a:sym typeface="Arial"/>
              </a:rPr>
              <a:t>Proceedings of the 31st International Conference on Neural Information Processing Systems</a:t>
            </a:r>
            <a:r>
              <a:rPr lang="en" sz="1100">
                <a:latin typeface="Arial"/>
                <a:ea typeface="Arial"/>
                <a:cs typeface="Arial"/>
                <a:sym typeface="Arial"/>
              </a:rPr>
              <a:t> (</a:t>
            </a:r>
            <a:r>
              <a:rPr i="1" lang="en" sz="1100">
                <a:latin typeface="Arial"/>
                <a:ea typeface="Arial"/>
                <a:cs typeface="Arial"/>
                <a:sym typeface="Arial"/>
              </a:rPr>
              <a:t>NIPS'17</a:t>
            </a:r>
            <a:r>
              <a:rPr lang="en" sz="1100">
                <a:latin typeface="Arial"/>
                <a:ea typeface="Arial"/>
                <a:cs typeface="Arial"/>
                <a:sym typeface="Arial"/>
              </a:rPr>
              <a:t>). Curran Associates Inc., Red Hook, NY, USA, 4151–4161.</a:t>
            </a:r>
            <a:endParaRPr sz="1200">
              <a:latin typeface="Arial"/>
              <a:ea typeface="Arial"/>
              <a:cs typeface="Arial"/>
              <a:sym typeface="Arial"/>
            </a:endParaRPr>
          </a:p>
          <a:p>
            <a:pPr indent="0" lvl="0" marL="0" rtl="0" algn="l">
              <a:lnSpc>
                <a:spcPct val="90000"/>
              </a:lnSpc>
              <a:spcBef>
                <a:spcPts val="750"/>
              </a:spcBef>
              <a:spcAft>
                <a:spcPts val="0"/>
              </a:spcAft>
              <a:buSzPts val="1600"/>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56"/>
          <p:cNvSpPr txBox="1"/>
          <p:nvPr/>
        </p:nvSpPr>
        <p:spPr>
          <a:xfrm>
            <a:off x="0" y="4581300"/>
            <a:ext cx="9144000" cy="615600"/>
          </a:xfrm>
          <a:prstGeom prst="rect">
            <a:avLst/>
          </a:prstGeom>
          <a:solidFill>
            <a:srgbClr val="092C74"/>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2800">
                <a:solidFill>
                  <a:schemeClr val="lt1"/>
                </a:solidFill>
              </a:rPr>
              <a:t>Final Project</a:t>
            </a:r>
            <a:endParaRPr sz="2800">
              <a:solidFill>
                <a:schemeClr val="lt1"/>
              </a:solidFill>
            </a:endParaRPr>
          </a:p>
        </p:txBody>
      </p:sp>
      <p:sp>
        <p:nvSpPr>
          <p:cNvPr id="543" name="Google Shape;543;p56"/>
          <p:cNvSpPr txBox="1"/>
          <p:nvPr/>
        </p:nvSpPr>
        <p:spPr>
          <a:xfrm>
            <a:off x="2388000" y="107700"/>
            <a:ext cx="475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lt1"/>
                </a:solidFill>
                <a:hlinkClick r:id="rId3">
                  <a:extLst>
                    <a:ext uri="{A12FA001-AC4F-418D-AE19-62706E023703}">
                      <ahyp:hlinkClr val="tx"/>
                    </a:ext>
                  </a:extLst>
                </a:hlinkClick>
              </a:rPr>
              <a:t>EN.605.742.81.FA21</a:t>
            </a:r>
            <a:r>
              <a:rPr lang="en">
                <a:solidFill>
                  <a:schemeClr val="lt1"/>
                </a:solidFill>
              </a:rPr>
              <a:t> </a:t>
            </a:r>
            <a:r>
              <a:rPr lang="en">
                <a:solidFill>
                  <a:schemeClr val="lt1"/>
                </a:solidFill>
              </a:rPr>
              <a:t>DEEP NEURAL NETWORKS</a:t>
            </a:r>
            <a:endParaRPr>
              <a:solidFill>
                <a:schemeClr val="lt1"/>
              </a:solidFill>
            </a:endParaRPr>
          </a:p>
        </p:txBody>
      </p:sp>
      <p:sp>
        <p:nvSpPr>
          <p:cNvPr id="544" name="Google Shape;544;p56"/>
          <p:cNvSpPr txBox="1"/>
          <p:nvPr/>
        </p:nvSpPr>
        <p:spPr>
          <a:xfrm>
            <a:off x="0" y="0"/>
            <a:ext cx="9144000" cy="615600"/>
          </a:xfrm>
          <a:prstGeom prst="rect">
            <a:avLst/>
          </a:prstGeom>
          <a:solidFill>
            <a:srgbClr val="092C74"/>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2800">
                <a:solidFill>
                  <a:schemeClr val="lt1"/>
                </a:solidFill>
              </a:rPr>
              <a:t>		Deep Neural Networks: </a:t>
            </a:r>
            <a:r>
              <a:rPr lang="en" sz="2800">
                <a:solidFill>
                  <a:schemeClr val="lt1"/>
                </a:solidFill>
                <a:uFill>
                  <a:noFill/>
                </a:uFill>
                <a:hlinkClick r:id="rId4">
                  <a:extLst>
                    <a:ext uri="{A12FA001-AC4F-418D-AE19-62706E023703}">
                      <ahyp:hlinkClr val="tx"/>
                    </a:ext>
                  </a:extLst>
                </a:hlinkClick>
              </a:rPr>
              <a:t>EN.605.742.81.FA21</a:t>
            </a:r>
            <a:endParaRPr sz="4500">
              <a:solidFill>
                <a:schemeClr val="lt1"/>
              </a:solidFill>
            </a:endParaRPr>
          </a:p>
        </p:txBody>
      </p:sp>
      <p:sp>
        <p:nvSpPr>
          <p:cNvPr id="545" name="Google Shape;545;p56"/>
          <p:cNvSpPr txBox="1"/>
          <p:nvPr/>
        </p:nvSpPr>
        <p:spPr>
          <a:xfrm>
            <a:off x="3958525" y="5162975"/>
            <a:ext cx="670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46" name="Google Shape;546;p56"/>
          <p:cNvSpPr txBox="1"/>
          <p:nvPr>
            <p:ph idx="1" type="subTitle"/>
          </p:nvPr>
        </p:nvSpPr>
        <p:spPr>
          <a:xfrm>
            <a:off x="1736400" y="3918975"/>
            <a:ext cx="6061200" cy="933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13"/>
              <a:buNone/>
            </a:pPr>
            <a:r>
              <a:rPr lang="en" sz="1800">
                <a:solidFill>
                  <a:srgbClr val="EFEFEF"/>
                </a:solidFill>
              </a:rPr>
              <a:t>Jeff Simon,</a:t>
            </a:r>
            <a:r>
              <a:rPr lang="en" sz="1300">
                <a:solidFill>
                  <a:srgbClr val="EFEFEF"/>
                </a:solidFill>
              </a:rPr>
              <a:t> </a:t>
            </a:r>
            <a:r>
              <a:rPr lang="en" sz="1800">
                <a:solidFill>
                  <a:srgbClr val="EFEFEF"/>
                </a:solidFill>
              </a:rPr>
              <a:t>Yaron Walfish,</a:t>
            </a:r>
            <a:r>
              <a:rPr lang="en" sz="1300">
                <a:solidFill>
                  <a:srgbClr val="EFEFEF"/>
                </a:solidFill>
              </a:rPr>
              <a:t> </a:t>
            </a:r>
            <a:r>
              <a:rPr lang="en" sz="1800">
                <a:solidFill>
                  <a:srgbClr val="EFEFEF"/>
                </a:solidFill>
              </a:rPr>
              <a:t>Sina Azartash,</a:t>
            </a:r>
            <a:r>
              <a:rPr lang="en" sz="1300">
                <a:solidFill>
                  <a:srgbClr val="EFEFEF"/>
                </a:solidFill>
              </a:rPr>
              <a:t> </a:t>
            </a:r>
            <a:r>
              <a:rPr lang="en" sz="1800">
                <a:solidFill>
                  <a:srgbClr val="EFEFEF"/>
                </a:solidFill>
              </a:rPr>
              <a:t>Linshen Wu</a:t>
            </a:r>
            <a:endParaRPr sz="1800">
              <a:solidFill>
                <a:srgbClr val="EFEFE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6"/>
          <p:cNvSpPr txBox="1"/>
          <p:nvPr>
            <p:ph type="title"/>
          </p:nvPr>
        </p:nvSpPr>
        <p:spPr>
          <a:xfrm>
            <a:off x="533919" y="455555"/>
            <a:ext cx="8085300" cy="509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Clr>
                <a:schemeClr val="dk1"/>
              </a:buClr>
              <a:buSzPct val="100000"/>
              <a:buFont typeface="Arial"/>
              <a:buNone/>
            </a:pPr>
            <a:r>
              <a:rPr b="1" lang="en" sz="3000">
                <a:solidFill>
                  <a:schemeClr val="dk2"/>
                </a:solidFill>
                <a:latin typeface="Tahoma"/>
                <a:ea typeface="Tahoma"/>
                <a:cs typeface="Tahoma"/>
                <a:sym typeface="Tahoma"/>
              </a:rPr>
              <a:t>Our Team</a:t>
            </a:r>
            <a:endParaRPr/>
          </a:p>
        </p:txBody>
      </p:sp>
      <p:sp>
        <p:nvSpPr>
          <p:cNvPr id="390" name="Google Shape;390;p36"/>
          <p:cNvSpPr txBox="1"/>
          <p:nvPr>
            <p:ph idx="1" type="body"/>
          </p:nvPr>
        </p:nvSpPr>
        <p:spPr>
          <a:xfrm>
            <a:off x="349600" y="1104725"/>
            <a:ext cx="8435100" cy="3657600"/>
          </a:xfrm>
          <a:prstGeom prst="rect">
            <a:avLst/>
          </a:prstGeom>
          <a:solidFill>
            <a:srgbClr val="FFFFFE"/>
          </a:solid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800"/>
              <a:buNone/>
            </a:pPr>
            <a:r>
              <a:rPr b="1" lang="en">
                <a:solidFill>
                  <a:srgbClr val="69ACE5"/>
                </a:solidFill>
              </a:rPr>
              <a:t>Member Duties:</a:t>
            </a:r>
            <a:endParaRPr b="1">
              <a:solidFill>
                <a:srgbClr val="69ACE5"/>
              </a:solidFill>
            </a:endParaRPr>
          </a:p>
          <a:p>
            <a:pPr indent="0" lvl="0" marL="0" rtl="0" algn="l">
              <a:lnSpc>
                <a:spcPct val="115000"/>
              </a:lnSpc>
              <a:spcBef>
                <a:spcPts val="0"/>
              </a:spcBef>
              <a:spcAft>
                <a:spcPts val="0"/>
              </a:spcAft>
              <a:buSzPts val="1800"/>
              <a:buNone/>
            </a:pPr>
            <a:r>
              <a:rPr lang="en"/>
              <a:t>Yaron Walfish: improved the model, focused on model structure</a:t>
            </a:r>
            <a:endParaRPr/>
          </a:p>
          <a:p>
            <a:pPr indent="0" lvl="0" marL="0" rtl="0" algn="l">
              <a:lnSpc>
                <a:spcPct val="115000"/>
              </a:lnSpc>
              <a:spcBef>
                <a:spcPts val="0"/>
              </a:spcBef>
              <a:spcAft>
                <a:spcPts val="0"/>
              </a:spcAft>
              <a:buSzPts val="1800"/>
              <a:buNone/>
            </a:pPr>
            <a:r>
              <a:rPr lang="en"/>
              <a:t>Jeff Simon: improved the model, focused on model structure</a:t>
            </a:r>
            <a:endParaRPr/>
          </a:p>
          <a:p>
            <a:pPr indent="0" lvl="0" marL="0" rtl="0" algn="l">
              <a:lnSpc>
                <a:spcPct val="115000"/>
              </a:lnSpc>
              <a:spcBef>
                <a:spcPts val="0"/>
              </a:spcBef>
              <a:spcAft>
                <a:spcPts val="0"/>
              </a:spcAft>
              <a:buSzPts val="1800"/>
              <a:buNone/>
            </a:pPr>
            <a:r>
              <a:rPr lang="en"/>
              <a:t>Linshen Wu: presentation editor, improved the model, focused on overfitting</a:t>
            </a:r>
            <a:endParaRPr/>
          </a:p>
          <a:p>
            <a:pPr indent="0" lvl="0" marL="0" rtl="0" algn="l">
              <a:lnSpc>
                <a:spcPct val="115000"/>
              </a:lnSpc>
              <a:spcBef>
                <a:spcPts val="0"/>
              </a:spcBef>
              <a:spcAft>
                <a:spcPts val="0"/>
              </a:spcAft>
              <a:buSzPts val="1800"/>
              <a:buNone/>
            </a:pPr>
            <a:r>
              <a:rPr lang="en"/>
              <a:t>Sina Azartash: presentation and research</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rPr b="1" lang="en">
                <a:solidFill>
                  <a:schemeClr val="lt2"/>
                </a:solidFill>
              </a:rPr>
              <a:t>Our Strategy:</a:t>
            </a:r>
            <a:endParaRPr b="1">
              <a:solidFill>
                <a:schemeClr val="lt2"/>
              </a:solidFill>
            </a:endParaRPr>
          </a:p>
          <a:p>
            <a:pPr indent="-330200" lvl="0" marL="457200" rtl="0" algn="l">
              <a:lnSpc>
                <a:spcPct val="115000"/>
              </a:lnSpc>
              <a:spcBef>
                <a:spcPts val="0"/>
              </a:spcBef>
              <a:spcAft>
                <a:spcPts val="0"/>
              </a:spcAft>
              <a:buSzPts val="1600"/>
              <a:buAutoNum type="arabicParenR"/>
            </a:pPr>
            <a:r>
              <a:rPr lang="en"/>
              <a:t>Convert sequences of words into numbers</a:t>
            </a:r>
            <a:endParaRPr/>
          </a:p>
          <a:p>
            <a:pPr indent="-330200" lvl="0" marL="457200" rtl="0" algn="l">
              <a:lnSpc>
                <a:spcPct val="115000"/>
              </a:lnSpc>
              <a:spcBef>
                <a:spcPts val="0"/>
              </a:spcBef>
              <a:spcAft>
                <a:spcPts val="0"/>
              </a:spcAft>
              <a:buSzPts val="1600"/>
              <a:buAutoNum type="arabicParenR"/>
            </a:pPr>
            <a:r>
              <a:rPr lang="en"/>
              <a:t>Create 2 separate models: one for english and one for all languages</a:t>
            </a:r>
            <a:endParaRPr/>
          </a:p>
          <a:p>
            <a:pPr indent="-330200" lvl="0" marL="457200" rtl="0" algn="l">
              <a:lnSpc>
                <a:spcPct val="115000"/>
              </a:lnSpc>
              <a:spcBef>
                <a:spcPts val="0"/>
              </a:spcBef>
              <a:spcAft>
                <a:spcPts val="0"/>
              </a:spcAft>
              <a:buSzPts val="1600"/>
              <a:buAutoNum type="arabicParenR"/>
            </a:pPr>
            <a:r>
              <a:rPr lang="en"/>
              <a:t>Find the best pretrained model for our dataset</a:t>
            </a:r>
            <a:endParaRPr/>
          </a:p>
          <a:p>
            <a:pPr indent="-330200" lvl="0" marL="457200" rtl="0" algn="l">
              <a:lnSpc>
                <a:spcPct val="115000"/>
              </a:lnSpc>
              <a:spcBef>
                <a:spcPts val="0"/>
              </a:spcBef>
              <a:spcAft>
                <a:spcPts val="0"/>
              </a:spcAft>
              <a:buSzPts val="1600"/>
              <a:buAutoNum type="arabicParenR"/>
            </a:pPr>
            <a:r>
              <a:rPr lang="en"/>
              <a:t>Use Transfer Learning</a:t>
            </a:r>
            <a:endParaRPr/>
          </a:p>
          <a:p>
            <a:pPr indent="-330200" lvl="0" marL="457200" rtl="0" algn="l">
              <a:lnSpc>
                <a:spcPct val="115000"/>
              </a:lnSpc>
              <a:spcBef>
                <a:spcPts val="0"/>
              </a:spcBef>
              <a:spcAft>
                <a:spcPts val="0"/>
              </a:spcAft>
              <a:buSzPts val="1600"/>
              <a:buAutoNum type="arabicParenR"/>
            </a:pPr>
            <a:r>
              <a:rPr lang="en"/>
              <a:t>Used several strategies to improve our Transformer Model</a:t>
            </a:r>
            <a:endParaRPr/>
          </a:p>
          <a:p>
            <a:pPr indent="-330200" lvl="0" marL="457200" rtl="0" algn="l">
              <a:lnSpc>
                <a:spcPct val="115000"/>
              </a:lnSpc>
              <a:spcBef>
                <a:spcPts val="0"/>
              </a:spcBef>
              <a:spcAft>
                <a:spcPts val="0"/>
              </a:spcAft>
              <a:buSzPts val="1600"/>
              <a:buAutoNum type="arabicParenR"/>
            </a:pPr>
            <a:r>
              <a:rPr lang="en"/>
              <a:t>Fine-tune Our Model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37"/>
          <p:cNvSpPr txBox="1"/>
          <p:nvPr>
            <p:ph type="title"/>
          </p:nvPr>
        </p:nvSpPr>
        <p:spPr>
          <a:xfrm>
            <a:off x="69650" y="57750"/>
            <a:ext cx="89829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Clr>
                <a:schemeClr val="dk1"/>
              </a:buClr>
              <a:buSzPct val="100000"/>
              <a:buFont typeface="Arial"/>
              <a:buNone/>
            </a:pPr>
            <a:r>
              <a:rPr b="1" lang="en" sz="3000">
                <a:solidFill>
                  <a:schemeClr val="dk2"/>
                </a:solidFill>
                <a:latin typeface="Tahoma"/>
                <a:ea typeface="Tahoma"/>
                <a:cs typeface="Tahoma"/>
                <a:sym typeface="Tahoma"/>
              </a:rPr>
              <a:t>Final Project </a:t>
            </a:r>
            <a:r>
              <a:rPr b="1" lang="en" sz="3000">
                <a:solidFill>
                  <a:schemeClr val="dk2"/>
                </a:solidFill>
                <a:latin typeface="Tahoma"/>
                <a:ea typeface="Tahoma"/>
                <a:cs typeface="Tahoma"/>
                <a:sym typeface="Tahoma"/>
              </a:rPr>
              <a:t>URLs</a:t>
            </a:r>
            <a:endParaRPr/>
          </a:p>
        </p:txBody>
      </p:sp>
      <p:sp>
        <p:nvSpPr>
          <p:cNvPr id="396" name="Google Shape;396;p37"/>
          <p:cNvSpPr txBox="1"/>
          <p:nvPr>
            <p:ph idx="1" type="body"/>
          </p:nvPr>
        </p:nvSpPr>
        <p:spPr>
          <a:xfrm>
            <a:off x="80550" y="630450"/>
            <a:ext cx="8982900" cy="4513200"/>
          </a:xfrm>
          <a:prstGeom prst="rect">
            <a:avLst/>
          </a:prstGeom>
          <a:noFill/>
          <a:ln>
            <a:noFill/>
          </a:ln>
        </p:spPr>
        <p:txBody>
          <a:bodyPr anchorCtr="0" anchor="t" bIns="91425" lIns="91425" spcFirstLastPara="1" rIns="91425" wrap="square" tIns="91425">
            <a:normAutofit/>
          </a:bodyPr>
          <a:lstStyle/>
          <a:p>
            <a:pPr indent="-328949" lvl="0" marL="457200" rtl="0" algn="l">
              <a:lnSpc>
                <a:spcPct val="115000"/>
              </a:lnSpc>
              <a:spcBef>
                <a:spcPts val="0"/>
              </a:spcBef>
              <a:spcAft>
                <a:spcPts val="0"/>
              </a:spcAft>
              <a:buClr>
                <a:schemeClr val="dk1"/>
              </a:buClr>
              <a:buSzPts val="1580"/>
              <a:buChar char="●"/>
            </a:pPr>
            <a:r>
              <a:rPr lang="en" sz="1580">
                <a:solidFill>
                  <a:schemeClr val="dk1"/>
                </a:solidFill>
              </a:rPr>
              <a:t>English model and EDA notebook: </a:t>
            </a:r>
            <a:endParaRPr sz="1580">
              <a:solidFill>
                <a:schemeClr val="dk1"/>
              </a:solidFill>
            </a:endParaRPr>
          </a:p>
          <a:p>
            <a:pPr indent="0" lvl="0" marL="457200" rtl="0" algn="l">
              <a:lnSpc>
                <a:spcPct val="115000"/>
              </a:lnSpc>
              <a:spcBef>
                <a:spcPts val="0"/>
              </a:spcBef>
              <a:spcAft>
                <a:spcPts val="0"/>
              </a:spcAft>
              <a:buNone/>
            </a:pPr>
            <a:r>
              <a:rPr lang="en" sz="1150" u="sng">
                <a:solidFill>
                  <a:schemeClr val="hlink"/>
                </a:solidFill>
                <a:highlight>
                  <a:srgbClr val="F8F8F8"/>
                </a:highlight>
                <a:hlinkClick r:id="rId3"/>
              </a:rPr>
              <a:t>https://colab.research.google.com/drive/1u9a5kD0NtsGR3mltaFlT_aTXybVRe5ax</a:t>
            </a:r>
            <a:endParaRPr sz="1150">
              <a:solidFill>
                <a:schemeClr val="dk1"/>
              </a:solidFill>
              <a:highlight>
                <a:srgbClr val="F8F8F8"/>
              </a:highlight>
            </a:endParaRPr>
          </a:p>
          <a:p>
            <a:pPr indent="0" lvl="0" marL="457200" rtl="0" algn="l">
              <a:lnSpc>
                <a:spcPct val="115000"/>
              </a:lnSpc>
              <a:spcBef>
                <a:spcPts val="0"/>
              </a:spcBef>
              <a:spcAft>
                <a:spcPts val="0"/>
              </a:spcAft>
              <a:buNone/>
            </a:pPr>
            <a:r>
              <a:t/>
            </a:r>
            <a:endParaRPr sz="1150">
              <a:solidFill>
                <a:schemeClr val="dk1"/>
              </a:solidFill>
              <a:highlight>
                <a:srgbClr val="F8F8F8"/>
              </a:highlight>
            </a:endParaRPr>
          </a:p>
          <a:p>
            <a:pPr indent="0" lvl="0" marL="457200" rtl="0" algn="l">
              <a:lnSpc>
                <a:spcPct val="115000"/>
              </a:lnSpc>
              <a:spcBef>
                <a:spcPts val="0"/>
              </a:spcBef>
              <a:spcAft>
                <a:spcPts val="0"/>
              </a:spcAft>
              <a:buNone/>
            </a:pPr>
            <a:r>
              <a:t/>
            </a:r>
            <a:endParaRPr sz="1580">
              <a:solidFill>
                <a:schemeClr val="dk1"/>
              </a:solidFill>
            </a:endParaRPr>
          </a:p>
          <a:p>
            <a:pPr indent="-328949" lvl="0" marL="457200" rtl="0" algn="l">
              <a:lnSpc>
                <a:spcPct val="115000"/>
              </a:lnSpc>
              <a:spcBef>
                <a:spcPts val="0"/>
              </a:spcBef>
              <a:spcAft>
                <a:spcPts val="0"/>
              </a:spcAft>
              <a:buClr>
                <a:schemeClr val="dk1"/>
              </a:buClr>
              <a:buSzPts val="1580"/>
              <a:buChar char="●"/>
            </a:pPr>
            <a:r>
              <a:rPr lang="en" sz="1580">
                <a:solidFill>
                  <a:schemeClr val="dk1"/>
                </a:solidFill>
              </a:rPr>
              <a:t>Multi-language notebook: </a:t>
            </a:r>
            <a:r>
              <a:rPr lang="en" sz="1150" u="sng">
                <a:solidFill>
                  <a:schemeClr val="hlink"/>
                </a:solidFill>
                <a:highlight>
                  <a:srgbClr val="F8F8F8"/>
                </a:highlight>
                <a:hlinkClick r:id="rId4"/>
              </a:rPr>
              <a:t>https://colab.research.google.com/drive/1qiR2ImnIZ3buQXE6dnCPKpM9-RxCcRF_#scrollTo=9o8D4eUIgQs5</a:t>
            </a:r>
            <a:endParaRPr sz="1150">
              <a:solidFill>
                <a:schemeClr val="dk1"/>
              </a:solidFill>
              <a:highlight>
                <a:srgbClr val="F8F8F8"/>
              </a:highlight>
            </a:endParaRPr>
          </a:p>
          <a:p>
            <a:pPr indent="0" lvl="0" marL="457200" rtl="0" algn="l">
              <a:lnSpc>
                <a:spcPct val="115000"/>
              </a:lnSpc>
              <a:spcBef>
                <a:spcPts val="0"/>
              </a:spcBef>
              <a:spcAft>
                <a:spcPts val="0"/>
              </a:spcAft>
              <a:buNone/>
            </a:pPr>
            <a:r>
              <a:t/>
            </a:r>
            <a:endParaRPr sz="1580">
              <a:solidFill>
                <a:schemeClr val="dk1"/>
              </a:solidFill>
            </a:endParaRPr>
          </a:p>
          <a:p>
            <a:pPr indent="0" lvl="0" marL="457200" rtl="0" algn="l">
              <a:lnSpc>
                <a:spcPct val="115000"/>
              </a:lnSpc>
              <a:spcBef>
                <a:spcPts val="0"/>
              </a:spcBef>
              <a:spcAft>
                <a:spcPts val="0"/>
              </a:spcAft>
              <a:buNone/>
            </a:pPr>
            <a:r>
              <a:t/>
            </a:r>
            <a:endParaRPr sz="1580">
              <a:solidFill>
                <a:schemeClr val="dk1"/>
              </a:solidFill>
            </a:endParaRPr>
          </a:p>
          <a:p>
            <a:pPr indent="-328949" lvl="0" marL="457200" rtl="0" algn="l">
              <a:lnSpc>
                <a:spcPct val="115000"/>
              </a:lnSpc>
              <a:spcBef>
                <a:spcPts val="0"/>
              </a:spcBef>
              <a:spcAft>
                <a:spcPts val="0"/>
              </a:spcAft>
              <a:buClr>
                <a:schemeClr val="dk1"/>
              </a:buClr>
              <a:buSzPts val="1580"/>
              <a:buChar char="●"/>
            </a:pPr>
            <a:r>
              <a:rPr lang="en" sz="1580">
                <a:solidFill>
                  <a:schemeClr val="dk1"/>
                </a:solidFill>
              </a:rPr>
              <a:t>Submission notebook:</a:t>
            </a:r>
            <a:endParaRPr sz="1580">
              <a:solidFill>
                <a:schemeClr val="dk1"/>
              </a:solidFill>
            </a:endParaRPr>
          </a:p>
          <a:p>
            <a:pPr indent="0" lvl="0" marL="457200" rtl="0" algn="l">
              <a:lnSpc>
                <a:spcPct val="115000"/>
              </a:lnSpc>
              <a:spcBef>
                <a:spcPts val="0"/>
              </a:spcBef>
              <a:spcAft>
                <a:spcPts val="0"/>
              </a:spcAft>
              <a:buNone/>
            </a:pPr>
            <a:r>
              <a:rPr lang="en" sz="1150" u="sng">
                <a:solidFill>
                  <a:schemeClr val="hlink"/>
                </a:solidFill>
                <a:highlight>
                  <a:srgbClr val="F8F8F8"/>
                </a:highlight>
                <a:hlinkClick r:id="rId5"/>
              </a:rPr>
              <a:t>https://colab.research.google.com/drive/1zTK2tK817x8Zll9HumvmN_ZoeXhkmbBP#scrollTo=9o8D4eUIgQs5</a:t>
            </a:r>
            <a:endParaRPr sz="1150">
              <a:solidFill>
                <a:schemeClr val="dk1"/>
              </a:solidFill>
              <a:highlight>
                <a:srgbClr val="F8F8F8"/>
              </a:highlight>
            </a:endParaRPr>
          </a:p>
          <a:p>
            <a:pPr indent="0" lvl="0" marL="457200" rtl="0" algn="l">
              <a:lnSpc>
                <a:spcPct val="115000"/>
              </a:lnSpc>
              <a:spcBef>
                <a:spcPts val="0"/>
              </a:spcBef>
              <a:spcAft>
                <a:spcPts val="0"/>
              </a:spcAft>
              <a:buNone/>
            </a:pPr>
            <a:r>
              <a:t/>
            </a:r>
            <a:endParaRPr sz="1150">
              <a:solidFill>
                <a:schemeClr val="dk1"/>
              </a:solidFill>
              <a:highlight>
                <a:srgbClr val="F8F8F8"/>
              </a:highlight>
            </a:endParaRPr>
          </a:p>
          <a:p>
            <a:pPr indent="0" lvl="0" marL="0" rtl="0" algn="l">
              <a:lnSpc>
                <a:spcPct val="115000"/>
              </a:lnSpc>
              <a:spcBef>
                <a:spcPts val="0"/>
              </a:spcBef>
              <a:spcAft>
                <a:spcPts val="0"/>
              </a:spcAft>
              <a:buNone/>
            </a:pPr>
            <a:r>
              <a:t/>
            </a:r>
            <a:endParaRPr sz="1580">
              <a:solidFill>
                <a:schemeClr val="dk1"/>
              </a:solidFill>
            </a:endParaRPr>
          </a:p>
          <a:p>
            <a:pPr indent="-328949" lvl="0" marL="457200" rtl="0" algn="l">
              <a:lnSpc>
                <a:spcPct val="115000"/>
              </a:lnSpc>
              <a:spcBef>
                <a:spcPts val="0"/>
              </a:spcBef>
              <a:spcAft>
                <a:spcPts val="0"/>
              </a:spcAft>
              <a:buClr>
                <a:schemeClr val="dk1"/>
              </a:buClr>
              <a:buSzPts val="1580"/>
              <a:buChar char="●"/>
            </a:pPr>
            <a:r>
              <a:rPr lang="en" sz="1580">
                <a:solidFill>
                  <a:schemeClr val="dk1"/>
                </a:solidFill>
              </a:rPr>
              <a:t>Final presentation on Youtube: </a:t>
            </a:r>
            <a:endParaRPr sz="1580">
              <a:solidFill>
                <a:schemeClr val="dk1"/>
              </a:solidFill>
            </a:endParaRPr>
          </a:p>
          <a:p>
            <a:pPr indent="0" lvl="0" marL="457200" rtl="0" algn="l">
              <a:spcBef>
                <a:spcPts val="0"/>
              </a:spcBef>
              <a:spcAft>
                <a:spcPts val="0"/>
              </a:spcAft>
              <a:buNone/>
            </a:pPr>
            <a:r>
              <a:rPr lang="en" sz="1150" u="sng">
                <a:solidFill>
                  <a:schemeClr val="hlink"/>
                </a:solidFill>
                <a:highlight>
                  <a:srgbClr val="F8F8F8"/>
                </a:highlight>
                <a:hlinkClick r:id="rId6"/>
              </a:rPr>
              <a:t>https://www.youtube.com/watch?v=stZ_85s3Gss</a:t>
            </a:r>
            <a:r>
              <a:rPr lang="en" sz="1150">
                <a:solidFill>
                  <a:schemeClr val="dk1"/>
                </a:solidFill>
                <a:highlight>
                  <a:srgbClr val="F8F8F8"/>
                </a:highlight>
              </a:rPr>
              <a:t> </a:t>
            </a:r>
            <a:endParaRPr sz="1580">
              <a:solidFill>
                <a:schemeClr val="dk1"/>
              </a:solidFill>
            </a:endParaRPr>
          </a:p>
          <a:p>
            <a:pPr indent="0" lvl="0" marL="457200" rtl="0" algn="l">
              <a:spcBef>
                <a:spcPts val="0"/>
              </a:spcBef>
              <a:spcAft>
                <a:spcPts val="0"/>
              </a:spcAft>
              <a:buNone/>
            </a:pPr>
            <a:r>
              <a:t/>
            </a:r>
            <a:endParaRPr sz="1580">
              <a:solidFill>
                <a:schemeClr val="dk1"/>
              </a:solidFill>
            </a:endParaRPr>
          </a:p>
          <a:p>
            <a:pPr indent="0" lvl="0" marL="457200" rtl="0" algn="l">
              <a:lnSpc>
                <a:spcPct val="115000"/>
              </a:lnSpc>
              <a:spcBef>
                <a:spcPts val="0"/>
              </a:spcBef>
              <a:spcAft>
                <a:spcPts val="0"/>
              </a:spcAft>
              <a:buNone/>
            </a:pPr>
            <a:r>
              <a:t/>
            </a:r>
            <a:endParaRPr sz="1580">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8"/>
          <p:cNvSpPr txBox="1"/>
          <p:nvPr>
            <p:ph type="title"/>
          </p:nvPr>
        </p:nvSpPr>
        <p:spPr>
          <a:xfrm>
            <a:off x="533919" y="455555"/>
            <a:ext cx="8085300" cy="509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2"/>
              </a:buClr>
              <a:buSzPts val="3000"/>
              <a:buFont typeface="Tahoma"/>
              <a:buNone/>
            </a:pPr>
            <a:r>
              <a:rPr lang="en"/>
              <a:t>Acronyms</a:t>
            </a:r>
            <a:endParaRPr/>
          </a:p>
        </p:txBody>
      </p:sp>
      <p:sp>
        <p:nvSpPr>
          <p:cNvPr id="402" name="Google Shape;402;p38"/>
          <p:cNvSpPr txBox="1"/>
          <p:nvPr>
            <p:ph idx="1" type="body"/>
          </p:nvPr>
        </p:nvSpPr>
        <p:spPr>
          <a:xfrm>
            <a:off x="533919" y="1390650"/>
            <a:ext cx="8085300" cy="3077700"/>
          </a:xfrm>
          <a:prstGeom prst="rect">
            <a:avLst/>
          </a:prstGeom>
          <a:noFill/>
          <a:ln>
            <a:noFill/>
          </a:ln>
        </p:spPr>
        <p:txBody>
          <a:bodyPr anchorCtr="0" anchor="t" bIns="45700" lIns="91425" spcFirstLastPara="1" rIns="91425" wrap="square" tIns="45700">
            <a:noAutofit/>
          </a:bodyPr>
          <a:lstStyle/>
          <a:p>
            <a:pPr indent="0" lvl="0" marL="914400" rtl="0" algn="l">
              <a:lnSpc>
                <a:spcPct val="90000"/>
              </a:lnSpc>
              <a:spcBef>
                <a:spcPts val="0"/>
              </a:spcBef>
              <a:spcAft>
                <a:spcPts val="0"/>
              </a:spcAft>
              <a:buClr>
                <a:schemeClr val="lt2"/>
              </a:buClr>
              <a:buSzPts val="1600"/>
              <a:buNone/>
            </a:pPr>
            <a:r>
              <a:rPr lang="en"/>
              <a:t>   </a:t>
            </a:r>
            <a:r>
              <a:rPr lang="en"/>
              <a:t>NLI</a:t>
            </a:r>
            <a:endParaRPr/>
          </a:p>
        </p:txBody>
      </p:sp>
      <p:sp>
        <p:nvSpPr>
          <p:cNvPr id="403" name="Google Shape;403;p38"/>
          <p:cNvSpPr txBox="1"/>
          <p:nvPr>
            <p:ph idx="1" type="body"/>
          </p:nvPr>
        </p:nvSpPr>
        <p:spPr>
          <a:xfrm>
            <a:off x="1676897" y="1735692"/>
            <a:ext cx="2895000" cy="5487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200"/>
              </a:spcBef>
              <a:spcAft>
                <a:spcPts val="0"/>
              </a:spcAft>
              <a:buNone/>
            </a:pPr>
            <a:r>
              <a:rPr lang="en" sz="1400">
                <a:latin typeface="Arial"/>
                <a:ea typeface="Arial"/>
                <a:cs typeface="Arial"/>
                <a:sym typeface="Arial"/>
              </a:rPr>
              <a:t>Natural Language Inferencing</a:t>
            </a:r>
            <a:endParaRPr/>
          </a:p>
        </p:txBody>
      </p:sp>
      <p:sp>
        <p:nvSpPr>
          <p:cNvPr id="404" name="Google Shape;404;p38"/>
          <p:cNvSpPr txBox="1"/>
          <p:nvPr>
            <p:ph idx="2" type="body"/>
          </p:nvPr>
        </p:nvSpPr>
        <p:spPr>
          <a:xfrm>
            <a:off x="1676897" y="2465012"/>
            <a:ext cx="2895000" cy="316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1600"/>
              <a:buNone/>
            </a:pPr>
            <a:r>
              <a:rPr lang="en"/>
              <a:t>NLP</a:t>
            </a:r>
            <a:endParaRPr/>
          </a:p>
        </p:txBody>
      </p:sp>
      <p:sp>
        <p:nvSpPr>
          <p:cNvPr id="405" name="Google Shape;405;p38"/>
          <p:cNvSpPr txBox="1"/>
          <p:nvPr>
            <p:ph idx="3" type="body"/>
          </p:nvPr>
        </p:nvSpPr>
        <p:spPr>
          <a:xfrm>
            <a:off x="1676897" y="2786722"/>
            <a:ext cx="2895000" cy="5487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200"/>
              </a:spcBef>
              <a:spcAft>
                <a:spcPts val="0"/>
              </a:spcAft>
              <a:buNone/>
            </a:pPr>
            <a:r>
              <a:rPr lang="en" sz="1400">
                <a:latin typeface="Arial"/>
                <a:ea typeface="Arial"/>
                <a:cs typeface="Arial"/>
                <a:sym typeface="Arial"/>
              </a:rPr>
              <a:t>Natural Language Processing</a:t>
            </a:r>
            <a:endParaRPr/>
          </a:p>
        </p:txBody>
      </p:sp>
      <p:sp>
        <p:nvSpPr>
          <p:cNvPr id="406" name="Google Shape;406;p38"/>
          <p:cNvSpPr txBox="1"/>
          <p:nvPr>
            <p:ph idx="4" type="body"/>
          </p:nvPr>
        </p:nvSpPr>
        <p:spPr>
          <a:xfrm>
            <a:off x="1676897" y="3513663"/>
            <a:ext cx="2895000" cy="316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1600"/>
              <a:buNone/>
            </a:pPr>
            <a:r>
              <a:rPr lang="en"/>
              <a:t>EDA</a:t>
            </a:r>
            <a:endParaRPr/>
          </a:p>
        </p:txBody>
      </p:sp>
      <p:sp>
        <p:nvSpPr>
          <p:cNvPr id="407" name="Google Shape;407;p38"/>
          <p:cNvSpPr txBox="1"/>
          <p:nvPr>
            <p:ph idx="5" type="body"/>
          </p:nvPr>
        </p:nvSpPr>
        <p:spPr>
          <a:xfrm>
            <a:off x="1676897" y="3832994"/>
            <a:ext cx="2895000" cy="5487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200"/>
              </a:spcBef>
              <a:spcAft>
                <a:spcPts val="0"/>
              </a:spcAft>
              <a:buNone/>
            </a:pPr>
            <a:r>
              <a:rPr lang="en" sz="1400">
                <a:latin typeface="Arial"/>
                <a:ea typeface="Arial"/>
                <a:cs typeface="Arial"/>
                <a:sym typeface="Arial"/>
              </a:rPr>
              <a:t>Exploratory Data Analysis</a:t>
            </a:r>
            <a:endParaRPr/>
          </a:p>
        </p:txBody>
      </p:sp>
      <p:sp>
        <p:nvSpPr>
          <p:cNvPr id="408" name="Google Shape;408;p38"/>
          <p:cNvSpPr txBox="1"/>
          <p:nvPr>
            <p:ph idx="6" type="body"/>
          </p:nvPr>
        </p:nvSpPr>
        <p:spPr>
          <a:xfrm>
            <a:off x="5724231" y="1416362"/>
            <a:ext cx="2895000" cy="316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1600"/>
              <a:buNone/>
            </a:pPr>
            <a:r>
              <a:rPr lang="en"/>
              <a:t>TP</a:t>
            </a:r>
            <a:endParaRPr/>
          </a:p>
        </p:txBody>
      </p:sp>
      <p:sp>
        <p:nvSpPr>
          <p:cNvPr id="409" name="Google Shape;409;p38"/>
          <p:cNvSpPr txBox="1"/>
          <p:nvPr>
            <p:ph idx="7" type="body"/>
          </p:nvPr>
        </p:nvSpPr>
        <p:spPr>
          <a:xfrm>
            <a:off x="5724230" y="1735740"/>
            <a:ext cx="2895000" cy="5484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200"/>
              <a:buNone/>
            </a:pPr>
            <a:r>
              <a:rPr lang="en" sz="1500"/>
              <a:t>True Positive</a:t>
            </a:r>
            <a:endParaRPr/>
          </a:p>
        </p:txBody>
      </p:sp>
      <p:sp>
        <p:nvSpPr>
          <p:cNvPr id="410" name="Google Shape;410;p38"/>
          <p:cNvSpPr txBox="1"/>
          <p:nvPr>
            <p:ph idx="8" type="body"/>
          </p:nvPr>
        </p:nvSpPr>
        <p:spPr>
          <a:xfrm>
            <a:off x="5724230" y="2465012"/>
            <a:ext cx="2895000" cy="316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1600"/>
              <a:buNone/>
            </a:pPr>
            <a:r>
              <a:rPr lang="en"/>
              <a:t>FN</a:t>
            </a:r>
            <a:endParaRPr/>
          </a:p>
        </p:txBody>
      </p:sp>
      <p:sp>
        <p:nvSpPr>
          <p:cNvPr id="411" name="Google Shape;411;p38"/>
          <p:cNvSpPr txBox="1"/>
          <p:nvPr>
            <p:ph idx="9" type="body"/>
          </p:nvPr>
        </p:nvSpPr>
        <p:spPr>
          <a:xfrm>
            <a:off x="5724230" y="2786722"/>
            <a:ext cx="2895000" cy="5487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200"/>
              <a:buNone/>
            </a:pPr>
            <a:r>
              <a:rPr lang="en" sz="1500"/>
              <a:t>False Negative</a:t>
            </a:r>
            <a:endParaRPr/>
          </a:p>
        </p:txBody>
      </p:sp>
      <p:sp>
        <p:nvSpPr>
          <p:cNvPr id="412" name="Google Shape;412;p38"/>
          <p:cNvSpPr txBox="1"/>
          <p:nvPr>
            <p:ph idx="13" type="body"/>
          </p:nvPr>
        </p:nvSpPr>
        <p:spPr>
          <a:xfrm>
            <a:off x="5724229" y="3513663"/>
            <a:ext cx="2895000" cy="316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1600"/>
              <a:buNone/>
            </a:pPr>
            <a:r>
              <a:rPr lang="en"/>
              <a:t>FP</a:t>
            </a:r>
            <a:endParaRPr/>
          </a:p>
        </p:txBody>
      </p:sp>
      <p:sp>
        <p:nvSpPr>
          <p:cNvPr id="413" name="Google Shape;413;p38"/>
          <p:cNvSpPr txBox="1"/>
          <p:nvPr>
            <p:ph idx="14" type="body"/>
          </p:nvPr>
        </p:nvSpPr>
        <p:spPr>
          <a:xfrm>
            <a:off x="5724228" y="3833128"/>
            <a:ext cx="2895000" cy="5487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200"/>
              <a:buNone/>
            </a:pPr>
            <a:r>
              <a:rPr lang="en" sz="1500"/>
              <a:t>False Positive</a:t>
            </a:r>
            <a:endParaRPr/>
          </a:p>
        </p:txBody>
      </p:sp>
      <p:pic>
        <p:nvPicPr>
          <p:cNvPr descr="Atom" id="414" name="Google Shape;414;p38"/>
          <p:cNvPicPr preferRelativeResize="0"/>
          <p:nvPr/>
        </p:nvPicPr>
        <p:blipFill rotWithShape="1">
          <a:blip r:embed="rId3">
            <a:alphaModFix/>
          </a:blip>
          <a:srcRect b="0" l="0" r="0" t="0"/>
          <a:stretch/>
        </p:blipFill>
        <p:spPr>
          <a:xfrm>
            <a:off x="830356" y="1574835"/>
            <a:ext cx="540851" cy="540851"/>
          </a:xfrm>
          <a:prstGeom prst="rect">
            <a:avLst/>
          </a:prstGeom>
          <a:noFill/>
          <a:ln>
            <a:noFill/>
          </a:ln>
        </p:spPr>
      </p:pic>
      <p:pic>
        <p:nvPicPr>
          <p:cNvPr descr="Atom" id="415" name="Google Shape;415;p38"/>
          <p:cNvPicPr preferRelativeResize="0"/>
          <p:nvPr/>
        </p:nvPicPr>
        <p:blipFill rotWithShape="1">
          <a:blip r:embed="rId3">
            <a:alphaModFix/>
          </a:blip>
          <a:srcRect b="0" l="0" r="0" t="0"/>
          <a:stretch/>
        </p:blipFill>
        <p:spPr>
          <a:xfrm>
            <a:off x="830356" y="2623485"/>
            <a:ext cx="540851" cy="540851"/>
          </a:xfrm>
          <a:prstGeom prst="rect">
            <a:avLst/>
          </a:prstGeom>
          <a:noFill/>
          <a:ln>
            <a:noFill/>
          </a:ln>
        </p:spPr>
      </p:pic>
      <p:pic>
        <p:nvPicPr>
          <p:cNvPr descr="Atom" id="416" name="Google Shape;416;p38"/>
          <p:cNvPicPr preferRelativeResize="0"/>
          <p:nvPr/>
        </p:nvPicPr>
        <p:blipFill rotWithShape="1">
          <a:blip r:embed="rId3">
            <a:alphaModFix/>
          </a:blip>
          <a:srcRect b="0" l="0" r="0" t="0"/>
          <a:stretch/>
        </p:blipFill>
        <p:spPr>
          <a:xfrm>
            <a:off x="830356" y="3672135"/>
            <a:ext cx="540851" cy="540851"/>
          </a:xfrm>
          <a:prstGeom prst="rect">
            <a:avLst/>
          </a:prstGeom>
          <a:noFill/>
          <a:ln>
            <a:noFill/>
          </a:ln>
        </p:spPr>
      </p:pic>
      <p:pic>
        <p:nvPicPr>
          <p:cNvPr descr="Atom" id="417" name="Google Shape;417;p38"/>
          <p:cNvPicPr preferRelativeResize="0"/>
          <p:nvPr/>
        </p:nvPicPr>
        <p:blipFill rotWithShape="1">
          <a:blip r:embed="rId3">
            <a:alphaModFix/>
          </a:blip>
          <a:srcRect b="0" l="0" r="0" t="0"/>
          <a:stretch/>
        </p:blipFill>
        <p:spPr>
          <a:xfrm>
            <a:off x="5033563" y="1574834"/>
            <a:ext cx="540851" cy="540851"/>
          </a:xfrm>
          <a:prstGeom prst="rect">
            <a:avLst/>
          </a:prstGeom>
          <a:noFill/>
          <a:ln>
            <a:noFill/>
          </a:ln>
        </p:spPr>
      </p:pic>
      <p:pic>
        <p:nvPicPr>
          <p:cNvPr descr="Atom" id="418" name="Google Shape;418;p38"/>
          <p:cNvPicPr preferRelativeResize="0"/>
          <p:nvPr/>
        </p:nvPicPr>
        <p:blipFill rotWithShape="1">
          <a:blip r:embed="rId3">
            <a:alphaModFix/>
          </a:blip>
          <a:srcRect b="0" l="0" r="0" t="0"/>
          <a:stretch/>
        </p:blipFill>
        <p:spPr>
          <a:xfrm>
            <a:off x="5032126" y="2623484"/>
            <a:ext cx="540851" cy="540851"/>
          </a:xfrm>
          <a:prstGeom prst="rect">
            <a:avLst/>
          </a:prstGeom>
          <a:noFill/>
          <a:ln>
            <a:noFill/>
          </a:ln>
        </p:spPr>
      </p:pic>
      <p:pic>
        <p:nvPicPr>
          <p:cNvPr descr="Atom" id="419" name="Google Shape;419;p38"/>
          <p:cNvPicPr preferRelativeResize="0"/>
          <p:nvPr/>
        </p:nvPicPr>
        <p:blipFill rotWithShape="1">
          <a:blip r:embed="rId3">
            <a:alphaModFix/>
          </a:blip>
          <a:srcRect b="0" l="0" r="0" t="0"/>
          <a:stretch/>
        </p:blipFill>
        <p:spPr>
          <a:xfrm>
            <a:off x="5032126" y="3672134"/>
            <a:ext cx="540851" cy="540851"/>
          </a:xfrm>
          <a:prstGeom prst="rect">
            <a:avLst/>
          </a:prstGeom>
          <a:noFill/>
          <a:ln>
            <a:noFill/>
          </a:ln>
        </p:spPr>
      </p:pic>
      <p:sp>
        <p:nvSpPr>
          <p:cNvPr id="420" name="Google Shape;420;p38"/>
          <p:cNvSpPr txBox="1"/>
          <p:nvPr>
            <p:ph idx="15" type="body"/>
          </p:nvPr>
        </p:nvSpPr>
        <p:spPr>
          <a:xfrm>
            <a:off x="5722781" y="455562"/>
            <a:ext cx="2895000" cy="316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1600"/>
              <a:buNone/>
            </a:pPr>
            <a:r>
              <a:rPr lang="en"/>
              <a:t>TN</a:t>
            </a:r>
            <a:endParaRPr/>
          </a:p>
        </p:txBody>
      </p:sp>
      <p:sp>
        <p:nvSpPr>
          <p:cNvPr id="421" name="Google Shape;421;p38"/>
          <p:cNvSpPr txBox="1"/>
          <p:nvPr>
            <p:ph idx="16" type="body"/>
          </p:nvPr>
        </p:nvSpPr>
        <p:spPr>
          <a:xfrm>
            <a:off x="5722780" y="774940"/>
            <a:ext cx="2895000" cy="548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200"/>
              <a:buNone/>
            </a:pPr>
            <a:r>
              <a:rPr lang="en" sz="1500"/>
              <a:t>True Negative</a:t>
            </a:r>
            <a:endParaRPr sz="1500"/>
          </a:p>
        </p:txBody>
      </p:sp>
      <p:pic>
        <p:nvPicPr>
          <p:cNvPr descr="Atom" id="422" name="Google Shape;422;p38"/>
          <p:cNvPicPr preferRelativeResize="0"/>
          <p:nvPr/>
        </p:nvPicPr>
        <p:blipFill rotWithShape="1">
          <a:blip r:embed="rId3">
            <a:alphaModFix/>
          </a:blip>
          <a:srcRect b="0" l="0" r="0" t="0"/>
          <a:stretch/>
        </p:blipFill>
        <p:spPr>
          <a:xfrm>
            <a:off x="5032113" y="614034"/>
            <a:ext cx="540851" cy="5408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9"/>
          <p:cNvSpPr txBox="1"/>
          <p:nvPr>
            <p:ph type="title"/>
          </p:nvPr>
        </p:nvSpPr>
        <p:spPr>
          <a:xfrm>
            <a:off x="99675" y="26675"/>
            <a:ext cx="8964900" cy="8049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2"/>
              </a:buClr>
              <a:buSzPts val="3000"/>
              <a:buFont typeface="Tahoma"/>
              <a:buNone/>
            </a:pPr>
            <a:r>
              <a:rPr b="1" lang="en" sz="3000">
                <a:solidFill>
                  <a:schemeClr val="dk2"/>
                </a:solidFill>
                <a:latin typeface="Tahoma"/>
                <a:ea typeface="Tahoma"/>
                <a:cs typeface="Tahoma"/>
                <a:sym typeface="Tahoma"/>
              </a:rPr>
              <a:t>Key Features</a:t>
            </a:r>
            <a:endParaRPr sz="2300"/>
          </a:p>
        </p:txBody>
      </p:sp>
      <p:sp>
        <p:nvSpPr>
          <p:cNvPr id="428" name="Google Shape;428;p39"/>
          <p:cNvSpPr txBox="1"/>
          <p:nvPr>
            <p:ph idx="1" type="body"/>
          </p:nvPr>
        </p:nvSpPr>
        <p:spPr>
          <a:xfrm>
            <a:off x="99675" y="545325"/>
            <a:ext cx="8964900" cy="4548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None/>
            </a:pPr>
            <a:r>
              <a:rPr b="1" lang="en">
                <a:solidFill>
                  <a:schemeClr val="accent1"/>
                </a:solidFill>
              </a:rPr>
              <a:t>Input Features: </a:t>
            </a:r>
            <a:endParaRPr b="1">
              <a:solidFill>
                <a:schemeClr val="accent1"/>
              </a:solidFill>
            </a:endParaRPr>
          </a:p>
          <a:p>
            <a:pPr indent="-342900" lvl="1" marL="800100" rtl="0" algn="l">
              <a:lnSpc>
                <a:spcPct val="115000"/>
              </a:lnSpc>
              <a:spcBef>
                <a:spcPts val="2400"/>
              </a:spcBef>
              <a:spcAft>
                <a:spcPts val="0"/>
              </a:spcAft>
              <a:buSzPts val="1400"/>
              <a:buFont typeface="Arial"/>
              <a:buAutoNum type="arabicPeriod"/>
            </a:pPr>
            <a:r>
              <a:rPr b="1" lang="en"/>
              <a:t>Premise</a:t>
            </a:r>
            <a:r>
              <a:rPr lang="en"/>
              <a:t>: </a:t>
            </a:r>
            <a:r>
              <a:rPr lang="en"/>
              <a:t>sentence 1 </a:t>
            </a:r>
            <a:r>
              <a:rPr lang="en"/>
              <a:t>with 8209 </a:t>
            </a:r>
            <a:r>
              <a:rPr lang="en"/>
              <a:t>unique values</a:t>
            </a:r>
            <a:endParaRPr/>
          </a:p>
          <a:p>
            <a:pPr indent="-342900" lvl="1" marL="800100" rtl="0" algn="l">
              <a:lnSpc>
                <a:spcPct val="115000"/>
              </a:lnSpc>
              <a:spcBef>
                <a:spcPts val="2400"/>
              </a:spcBef>
              <a:spcAft>
                <a:spcPts val="0"/>
              </a:spcAft>
              <a:buSzPts val="1400"/>
              <a:buFont typeface="Arial"/>
              <a:buAutoNum type="arabicPeriod"/>
            </a:pPr>
            <a:r>
              <a:rPr b="1" lang="en"/>
              <a:t>Hypothesis</a:t>
            </a:r>
            <a:r>
              <a:rPr lang="en"/>
              <a:t>:</a:t>
            </a:r>
            <a:r>
              <a:rPr lang="en"/>
              <a:t> sentence 2</a:t>
            </a:r>
            <a:r>
              <a:rPr lang="en"/>
              <a:t> with 12119 </a:t>
            </a:r>
            <a:r>
              <a:rPr lang="en"/>
              <a:t>unique values</a:t>
            </a:r>
            <a:endParaRPr/>
          </a:p>
          <a:p>
            <a:pPr indent="-342900" lvl="1" marL="800100" rtl="0" algn="l">
              <a:lnSpc>
                <a:spcPct val="115000"/>
              </a:lnSpc>
              <a:spcBef>
                <a:spcPts val="2400"/>
              </a:spcBef>
              <a:spcAft>
                <a:spcPts val="0"/>
              </a:spcAft>
              <a:buSzPts val="1400"/>
              <a:buFont typeface="Arial"/>
              <a:buAutoNum type="arabicPeriod"/>
            </a:pPr>
            <a:r>
              <a:rPr b="1" lang="en"/>
              <a:t>Language</a:t>
            </a:r>
            <a:r>
              <a:rPr lang="en"/>
              <a:t>: 15 different languages</a:t>
            </a:r>
            <a:endParaRPr/>
          </a:p>
          <a:p>
            <a:pPr indent="0" lvl="0" marL="0" rtl="0" algn="l">
              <a:lnSpc>
                <a:spcPct val="115000"/>
              </a:lnSpc>
              <a:spcBef>
                <a:spcPts val="2400"/>
              </a:spcBef>
              <a:spcAft>
                <a:spcPts val="0"/>
              </a:spcAft>
              <a:buNone/>
            </a:pPr>
            <a:r>
              <a:rPr lang="en"/>
              <a:t>Note: the same </a:t>
            </a:r>
            <a:r>
              <a:rPr b="1" lang="en"/>
              <a:t>premise </a:t>
            </a:r>
            <a:r>
              <a:rPr lang="en"/>
              <a:t>could associate with different </a:t>
            </a:r>
            <a:r>
              <a:rPr b="1" lang="en"/>
              <a:t>hypothesis </a:t>
            </a:r>
            <a:r>
              <a:rPr lang="en"/>
              <a:t>and </a:t>
            </a:r>
            <a:r>
              <a:rPr b="1" lang="en"/>
              <a:t>label </a:t>
            </a:r>
            <a:r>
              <a:rPr lang="en"/>
              <a:t>as</a:t>
            </a:r>
            <a:r>
              <a:rPr lang="en"/>
              <a:t>:</a:t>
            </a:r>
            <a:endParaRPr/>
          </a:p>
          <a:p>
            <a:pPr indent="0" lvl="0" marL="0" rtl="0" algn="l">
              <a:lnSpc>
                <a:spcPct val="115000"/>
              </a:lnSpc>
              <a:spcBef>
                <a:spcPts val="2400"/>
              </a:spcBef>
              <a:spcAft>
                <a:spcPts val="0"/>
              </a:spcAft>
              <a:buNone/>
            </a:pPr>
            <a:r>
              <a:t/>
            </a:r>
            <a:endParaRPr/>
          </a:p>
          <a:p>
            <a:pPr indent="0" lvl="0" marL="0" rtl="0" algn="l">
              <a:lnSpc>
                <a:spcPct val="115000"/>
              </a:lnSpc>
              <a:spcBef>
                <a:spcPts val="2400"/>
              </a:spcBef>
              <a:spcAft>
                <a:spcPts val="1200"/>
              </a:spcAft>
              <a:buNone/>
            </a:pPr>
            <a:r>
              <a:t/>
            </a:r>
            <a:endParaRPr/>
          </a:p>
        </p:txBody>
      </p:sp>
      <p:sp>
        <p:nvSpPr>
          <p:cNvPr id="429" name="Google Shape;429;p39"/>
          <p:cNvSpPr txBox="1"/>
          <p:nvPr>
            <p:ph idx="12" type="sldNum"/>
          </p:nvPr>
        </p:nvSpPr>
        <p:spPr>
          <a:xfrm>
            <a:off x="8595308" y="4749892"/>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30" name="Google Shape;430;p39"/>
          <p:cNvPicPr preferRelativeResize="0"/>
          <p:nvPr/>
        </p:nvPicPr>
        <p:blipFill>
          <a:blip r:embed="rId3">
            <a:alphaModFix/>
          </a:blip>
          <a:stretch>
            <a:fillRect/>
          </a:stretch>
        </p:blipFill>
        <p:spPr>
          <a:xfrm>
            <a:off x="433350" y="3222225"/>
            <a:ext cx="7646154" cy="1871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0"/>
          <p:cNvSpPr txBox="1"/>
          <p:nvPr>
            <p:ph type="title"/>
          </p:nvPr>
        </p:nvSpPr>
        <p:spPr>
          <a:xfrm>
            <a:off x="89550" y="0"/>
            <a:ext cx="8964900" cy="8592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2"/>
              </a:buClr>
              <a:buSzPts val="3000"/>
              <a:buFont typeface="Tahoma"/>
              <a:buNone/>
            </a:pPr>
            <a:r>
              <a:rPr b="1" lang="en" sz="3000">
                <a:solidFill>
                  <a:schemeClr val="dk2"/>
                </a:solidFill>
                <a:latin typeface="Tahoma"/>
                <a:ea typeface="Tahoma"/>
                <a:cs typeface="Tahoma"/>
                <a:sym typeface="Tahoma"/>
              </a:rPr>
              <a:t>EDA</a:t>
            </a:r>
            <a:endParaRPr/>
          </a:p>
        </p:txBody>
      </p:sp>
      <p:sp>
        <p:nvSpPr>
          <p:cNvPr id="436" name="Google Shape;436;p40"/>
          <p:cNvSpPr txBox="1"/>
          <p:nvPr>
            <p:ph idx="1" type="body"/>
          </p:nvPr>
        </p:nvSpPr>
        <p:spPr>
          <a:xfrm>
            <a:off x="39052" y="3177666"/>
            <a:ext cx="8964900" cy="1939159"/>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SzPts val="2323"/>
              <a:buNone/>
            </a:pPr>
            <a:r>
              <a:rPr b="1" lang="en">
                <a:solidFill>
                  <a:schemeClr val="dk1"/>
                </a:solidFill>
              </a:rPr>
              <a:t>Observation:</a:t>
            </a:r>
            <a:endParaRPr/>
          </a:p>
          <a:p>
            <a:pPr indent="0" lvl="0" marL="0" rtl="0" algn="l">
              <a:lnSpc>
                <a:spcPct val="115000"/>
              </a:lnSpc>
              <a:spcBef>
                <a:spcPts val="0"/>
              </a:spcBef>
              <a:spcAft>
                <a:spcPts val="0"/>
              </a:spcAft>
              <a:buSzPts val="2323"/>
              <a:buNone/>
            </a:pPr>
            <a:r>
              <a:t/>
            </a:r>
            <a:endParaRPr>
              <a:solidFill>
                <a:schemeClr val="dk1"/>
              </a:solidFill>
            </a:endParaRPr>
          </a:p>
          <a:p>
            <a:pPr indent="0" lvl="0" marL="0" rtl="0" algn="l">
              <a:lnSpc>
                <a:spcPct val="115000"/>
              </a:lnSpc>
              <a:spcBef>
                <a:spcPts val="0"/>
              </a:spcBef>
              <a:spcAft>
                <a:spcPts val="0"/>
              </a:spcAft>
              <a:buSzPts val="2323"/>
              <a:buNone/>
            </a:pPr>
            <a:r>
              <a:rPr lang="en">
                <a:solidFill>
                  <a:schemeClr val="dk1"/>
                </a:solidFill>
              </a:rPr>
              <a:t>The training set contains </a:t>
            </a:r>
            <a:r>
              <a:rPr b="1" lang="en">
                <a:solidFill>
                  <a:schemeClr val="dk1"/>
                </a:solidFill>
              </a:rPr>
              <a:t>three</a:t>
            </a:r>
            <a:r>
              <a:rPr lang="en">
                <a:solidFill>
                  <a:schemeClr val="dk1"/>
                </a:solidFill>
              </a:rPr>
              <a:t> different target labels with </a:t>
            </a:r>
            <a:r>
              <a:rPr b="1" lang="en">
                <a:solidFill>
                  <a:schemeClr val="dk1"/>
                </a:solidFill>
              </a:rPr>
              <a:t>12120 </a:t>
            </a:r>
            <a:r>
              <a:rPr lang="en">
                <a:solidFill>
                  <a:schemeClr val="dk1"/>
                </a:solidFill>
              </a:rPr>
              <a:t>total records as</a:t>
            </a:r>
            <a:r>
              <a:rPr lang="en">
                <a:solidFill>
                  <a:schemeClr val="dk1"/>
                </a:solidFill>
              </a:rPr>
              <a:t>:</a:t>
            </a:r>
            <a:endParaRPr/>
          </a:p>
          <a:p>
            <a:pPr indent="0" lvl="0" marL="0" rtl="0" algn="l">
              <a:lnSpc>
                <a:spcPct val="115000"/>
              </a:lnSpc>
              <a:spcBef>
                <a:spcPts val="0"/>
              </a:spcBef>
              <a:spcAft>
                <a:spcPts val="0"/>
              </a:spcAft>
              <a:buSzPts val="2323"/>
              <a:buNone/>
            </a:pPr>
            <a:r>
              <a:t/>
            </a:r>
            <a:endParaRPr>
              <a:solidFill>
                <a:schemeClr val="dk1"/>
              </a:solidFill>
            </a:endParaRPr>
          </a:p>
          <a:p>
            <a:pPr indent="-375574" lvl="1" marL="825500" rtl="0" algn="l">
              <a:lnSpc>
                <a:spcPct val="115000"/>
              </a:lnSpc>
              <a:spcBef>
                <a:spcPts val="0"/>
              </a:spcBef>
              <a:spcAft>
                <a:spcPts val="0"/>
              </a:spcAft>
              <a:buSzPts val="1915"/>
              <a:buFont typeface="Arial"/>
              <a:buChar char="•"/>
            </a:pPr>
            <a:r>
              <a:rPr b="1" lang="en" sz="1508">
                <a:solidFill>
                  <a:schemeClr val="dk1"/>
                </a:solidFill>
              </a:rPr>
              <a:t>4176</a:t>
            </a:r>
            <a:r>
              <a:rPr lang="en" sz="1508">
                <a:solidFill>
                  <a:schemeClr val="dk1"/>
                </a:solidFill>
              </a:rPr>
              <a:t> </a:t>
            </a:r>
            <a:r>
              <a:rPr b="1" lang="en" sz="1508">
                <a:solidFill>
                  <a:schemeClr val="dk1"/>
                </a:solidFill>
              </a:rPr>
              <a:t>Entailment</a:t>
            </a:r>
            <a:endParaRPr sz="1508"/>
          </a:p>
          <a:p>
            <a:pPr indent="-375574" lvl="1" marL="825500" rtl="0" algn="l">
              <a:lnSpc>
                <a:spcPct val="115000"/>
              </a:lnSpc>
              <a:spcBef>
                <a:spcPts val="0"/>
              </a:spcBef>
              <a:spcAft>
                <a:spcPts val="0"/>
              </a:spcAft>
              <a:buSzPts val="1915"/>
              <a:buFont typeface="Arial"/>
              <a:buChar char="•"/>
            </a:pPr>
            <a:r>
              <a:rPr b="1" lang="en" sz="1508">
                <a:solidFill>
                  <a:schemeClr val="dk1"/>
                </a:solidFill>
              </a:rPr>
              <a:t>4064</a:t>
            </a:r>
            <a:r>
              <a:rPr lang="en" sz="1508">
                <a:solidFill>
                  <a:schemeClr val="dk1"/>
                </a:solidFill>
              </a:rPr>
              <a:t> </a:t>
            </a:r>
            <a:r>
              <a:rPr b="1" lang="en" sz="1508">
                <a:solidFill>
                  <a:schemeClr val="dk1"/>
                </a:solidFill>
              </a:rPr>
              <a:t>Contradiction</a:t>
            </a:r>
            <a:endParaRPr sz="1508"/>
          </a:p>
          <a:p>
            <a:pPr indent="-375574" lvl="1" marL="825500" rtl="0" algn="l">
              <a:lnSpc>
                <a:spcPct val="115000"/>
              </a:lnSpc>
              <a:spcBef>
                <a:spcPts val="0"/>
              </a:spcBef>
              <a:spcAft>
                <a:spcPts val="0"/>
              </a:spcAft>
              <a:buSzPts val="1915"/>
              <a:buFont typeface="Arial"/>
              <a:buChar char="•"/>
            </a:pPr>
            <a:r>
              <a:rPr b="1" lang="en" sz="1508">
                <a:solidFill>
                  <a:schemeClr val="dk1"/>
                </a:solidFill>
              </a:rPr>
              <a:t>3880</a:t>
            </a:r>
            <a:r>
              <a:rPr lang="en" sz="1508">
                <a:solidFill>
                  <a:schemeClr val="dk1"/>
                </a:solidFill>
              </a:rPr>
              <a:t> </a:t>
            </a:r>
            <a:r>
              <a:rPr b="1" lang="en" sz="1508">
                <a:solidFill>
                  <a:schemeClr val="dk1"/>
                </a:solidFill>
              </a:rPr>
              <a:t>Neutral</a:t>
            </a:r>
            <a:endParaRPr sz="1508">
              <a:solidFill>
                <a:schemeClr val="dk1"/>
              </a:solidFill>
            </a:endParaRPr>
          </a:p>
        </p:txBody>
      </p:sp>
      <p:sp>
        <p:nvSpPr>
          <p:cNvPr id="437" name="Google Shape;437;p40"/>
          <p:cNvSpPr txBox="1"/>
          <p:nvPr>
            <p:ph idx="12" type="sldNum"/>
          </p:nvPr>
        </p:nvSpPr>
        <p:spPr>
          <a:xfrm>
            <a:off x="8595308" y="4749892"/>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38" name="Google Shape;438;p40"/>
          <p:cNvPicPr preferRelativeResize="0"/>
          <p:nvPr/>
        </p:nvPicPr>
        <p:blipFill rotWithShape="1">
          <a:blip r:embed="rId3">
            <a:alphaModFix/>
          </a:blip>
          <a:srcRect b="0" l="0" r="0" t="0"/>
          <a:stretch/>
        </p:blipFill>
        <p:spPr>
          <a:xfrm>
            <a:off x="1559684" y="495544"/>
            <a:ext cx="7035624" cy="315052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1"/>
          <p:cNvSpPr txBox="1"/>
          <p:nvPr>
            <p:ph type="title"/>
          </p:nvPr>
        </p:nvSpPr>
        <p:spPr>
          <a:xfrm>
            <a:off x="99675" y="26675"/>
            <a:ext cx="89649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Clr>
                <a:schemeClr val="dk1"/>
              </a:buClr>
              <a:buSzPct val="100000"/>
              <a:buFont typeface="Arial"/>
              <a:buNone/>
            </a:pPr>
            <a:r>
              <a:rPr b="1" lang="en" sz="3000">
                <a:solidFill>
                  <a:schemeClr val="dk2"/>
                </a:solidFill>
                <a:latin typeface="Tahoma"/>
                <a:ea typeface="Tahoma"/>
                <a:cs typeface="Tahoma"/>
                <a:sym typeface="Tahoma"/>
              </a:rPr>
              <a:t>EDA</a:t>
            </a:r>
            <a:endParaRPr/>
          </a:p>
        </p:txBody>
      </p:sp>
      <p:sp>
        <p:nvSpPr>
          <p:cNvPr id="444" name="Google Shape;444;p41"/>
          <p:cNvSpPr txBox="1"/>
          <p:nvPr>
            <p:ph idx="1" type="body"/>
          </p:nvPr>
        </p:nvSpPr>
        <p:spPr>
          <a:xfrm>
            <a:off x="47545" y="1651617"/>
            <a:ext cx="4662934" cy="2824031"/>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b="1" lang="en">
                <a:solidFill>
                  <a:schemeClr val="accent1"/>
                </a:solidFill>
              </a:rPr>
              <a:t>Observation on training data:</a:t>
            </a:r>
            <a:endParaRPr>
              <a:solidFill>
                <a:schemeClr val="accent1"/>
              </a:solidFill>
            </a:endParaRPr>
          </a:p>
          <a:p>
            <a:pPr indent="0" lvl="0" marL="0" rtl="0" algn="l">
              <a:lnSpc>
                <a:spcPct val="115000"/>
              </a:lnSpc>
              <a:spcBef>
                <a:spcPts val="0"/>
              </a:spcBef>
              <a:spcAft>
                <a:spcPts val="0"/>
              </a:spcAft>
              <a:buSzPts val="1800"/>
              <a:buNone/>
            </a:pPr>
            <a:r>
              <a:t/>
            </a:r>
            <a:endParaRPr>
              <a:solidFill>
                <a:schemeClr val="dk1"/>
              </a:solidFill>
            </a:endParaRPr>
          </a:p>
          <a:p>
            <a:pPr indent="-285750" lvl="0" marL="285750" rtl="0" algn="l">
              <a:lnSpc>
                <a:spcPct val="115000"/>
              </a:lnSpc>
              <a:spcBef>
                <a:spcPts val="0"/>
              </a:spcBef>
              <a:spcAft>
                <a:spcPts val="0"/>
              </a:spcAft>
              <a:buClr>
                <a:srgbClr val="69ACE5"/>
              </a:buClr>
              <a:buSzPts val="1800"/>
              <a:buChar char="●"/>
            </a:pPr>
            <a:r>
              <a:rPr lang="en" sz="1400">
                <a:solidFill>
                  <a:schemeClr val="dk1"/>
                </a:solidFill>
              </a:rPr>
              <a:t>There are total of 15 different languages</a:t>
            </a:r>
            <a:endParaRPr/>
          </a:p>
          <a:p>
            <a:pPr indent="-285750" lvl="0" marL="285750" rtl="0" algn="l">
              <a:lnSpc>
                <a:spcPct val="115000"/>
              </a:lnSpc>
              <a:spcBef>
                <a:spcPts val="0"/>
              </a:spcBef>
              <a:spcAft>
                <a:spcPts val="0"/>
              </a:spcAft>
              <a:buClr>
                <a:srgbClr val="69ACE5"/>
              </a:buClr>
              <a:buSzPts val="1800"/>
              <a:buChar char="●"/>
            </a:pPr>
            <a:r>
              <a:rPr lang="en" sz="1400">
                <a:solidFill>
                  <a:schemeClr val="dk1"/>
                </a:solidFill>
              </a:rPr>
              <a:t>Major language is English: 56.7%</a:t>
            </a:r>
            <a:endParaRPr/>
          </a:p>
          <a:p>
            <a:pPr indent="-285750" lvl="0" marL="285750" rtl="0" algn="l">
              <a:lnSpc>
                <a:spcPct val="115000"/>
              </a:lnSpc>
              <a:spcBef>
                <a:spcPts val="0"/>
              </a:spcBef>
              <a:spcAft>
                <a:spcPts val="0"/>
              </a:spcAft>
              <a:buClr>
                <a:srgbClr val="69ACE5"/>
              </a:buClr>
              <a:buSzPts val="1800"/>
              <a:buChar char="●"/>
            </a:pPr>
            <a:r>
              <a:rPr lang="en" sz="1400">
                <a:solidFill>
                  <a:schemeClr val="dk1"/>
                </a:solidFill>
              </a:rPr>
              <a:t>Rest of languages range: 2.82% ~ 3.39%</a:t>
            </a:r>
            <a:endParaRPr/>
          </a:p>
        </p:txBody>
      </p:sp>
      <p:sp>
        <p:nvSpPr>
          <p:cNvPr id="445" name="Google Shape;445;p41"/>
          <p:cNvSpPr txBox="1"/>
          <p:nvPr>
            <p:ph idx="12" type="sldNum"/>
          </p:nvPr>
        </p:nvSpPr>
        <p:spPr>
          <a:xfrm>
            <a:off x="8595308" y="4749892"/>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46" name="Google Shape;446;p41"/>
          <p:cNvPicPr preferRelativeResize="0"/>
          <p:nvPr/>
        </p:nvPicPr>
        <p:blipFill rotWithShape="1">
          <a:blip r:embed="rId3">
            <a:alphaModFix/>
          </a:blip>
          <a:srcRect b="0" l="0" r="0" t="0"/>
          <a:stretch/>
        </p:blipFill>
        <p:spPr>
          <a:xfrm>
            <a:off x="3672757" y="667852"/>
            <a:ext cx="5423698" cy="369296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42"/>
          <p:cNvSpPr txBox="1"/>
          <p:nvPr>
            <p:ph type="title"/>
          </p:nvPr>
        </p:nvSpPr>
        <p:spPr>
          <a:xfrm>
            <a:off x="533919" y="455555"/>
            <a:ext cx="8085300" cy="509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000000"/>
              </a:buClr>
              <a:buSzPct val="103703"/>
              <a:buFont typeface="Arial"/>
              <a:buNone/>
            </a:pPr>
            <a:r>
              <a:rPr lang="en"/>
              <a:t>Preprocessing</a:t>
            </a:r>
            <a:endParaRPr/>
          </a:p>
        </p:txBody>
      </p:sp>
      <p:sp>
        <p:nvSpPr>
          <p:cNvPr id="452" name="Google Shape;452;p42"/>
          <p:cNvSpPr txBox="1"/>
          <p:nvPr>
            <p:ph idx="1" type="body"/>
          </p:nvPr>
        </p:nvSpPr>
        <p:spPr>
          <a:xfrm>
            <a:off x="533925" y="1067975"/>
            <a:ext cx="8085300" cy="2431500"/>
          </a:xfrm>
          <a:prstGeom prst="rect">
            <a:avLst/>
          </a:prstGeom>
          <a:noFill/>
          <a:ln>
            <a:noFill/>
          </a:ln>
        </p:spPr>
        <p:txBody>
          <a:bodyPr anchorCtr="0" anchor="t" bIns="91425" lIns="91425" spcFirstLastPara="1" rIns="91425" wrap="square" tIns="91425">
            <a:normAutofit fontScale="92500" lnSpcReduction="20000"/>
          </a:bodyPr>
          <a:lstStyle/>
          <a:p>
            <a:pPr indent="-353377" lvl="0" marL="457200" rtl="0" algn="l">
              <a:lnSpc>
                <a:spcPct val="115000"/>
              </a:lnSpc>
              <a:spcBef>
                <a:spcPts val="1200"/>
              </a:spcBef>
              <a:spcAft>
                <a:spcPts val="0"/>
              </a:spcAft>
              <a:buClr>
                <a:schemeClr val="dk1"/>
              </a:buClr>
              <a:buSzPct val="110393"/>
              <a:buFont typeface="Times New Roman"/>
              <a:buChar char="●"/>
            </a:pPr>
            <a:r>
              <a:rPr lang="en" sz="1924">
                <a:solidFill>
                  <a:schemeClr val="dk1"/>
                </a:solidFill>
                <a:highlight>
                  <a:srgbClr val="FFFFFE"/>
                </a:highlight>
                <a:latin typeface="Times New Roman"/>
                <a:ea typeface="Times New Roman"/>
                <a:cs typeface="Times New Roman"/>
                <a:sym typeface="Times New Roman"/>
              </a:rPr>
              <a:t>Tokenizer: sequence of words → numerical representations</a:t>
            </a:r>
            <a:endParaRPr sz="1924">
              <a:solidFill>
                <a:schemeClr val="dk1"/>
              </a:solidFill>
              <a:highlight>
                <a:srgbClr val="FFFFFE"/>
              </a:highlight>
              <a:latin typeface="Times New Roman"/>
              <a:ea typeface="Times New Roman"/>
              <a:cs typeface="Times New Roman"/>
              <a:sym typeface="Times New Roman"/>
            </a:endParaRPr>
          </a:p>
          <a:p>
            <a:pPr indent="-209232" lvl="1" marL="571500" rtl="0" algn="l">
              <a:lnSpc>
                <a:spcPct val="115000"/>
              </a:lnSpc>
              <a:spcBef>
                <a:spcPts val="0"/>
              </a:spcBef>
              <a:spcAft>
                <a:spcPts val="0"/>
              </a:spcAft>
              <a:buClr>
                <a:schemeClr val="dk1"/>
              </a:buClr>
              <a:buSzPct val="87500"/>
              <a:buFont typeface="Times New Roman"/>
              <a:buChar char="○"/>
            </a:pPr>
            <a:r>
              <a:rPr lang="en"/>
              <a:t>We are using an NLI version of Roberta. Roberta is a more specific version of BERT</a:t>
            </a:r>
            <a:endParaRPr/>
          </a:p>
          <a:p>
            <a:pPr indent="-209232" lvl="1" marL="571500" rtl="0" algn="l">
              <a:lnSpc>
                <a:spcPct val="115000"/>
              </a:lnSpc>
              <a:spcBef>
                <a:spcPts val="0"/>
              </a:spcBef>
              <a:spcAft>
                <a:spcPts val="0"/>
              </a:spcAft>
              <a:buClr>
                <a:schemeClr val="dk1"/>
              </a:buClr>
              <a:buSzPct val="87500"/>
              <a:buFont typeface="Times New Roman"/>
              <a:buChar char="○"/>
            </a:pPr>
            <a:r>
              <a:rPr lang="en">
                <a:solidFill>
                  <a:schemeClr val="dk1"/>
                </a:solidFill>
              </a:rPr>
              <a:t>RO</a:t>
            </a:r>
            <a:r>
              <a:rPr lang="en">
                <a:solidFill>
                  <a:schemeClr val="dk1"/>
                </a:solidFill>
              </a:rPr>
              <a:t>BERTA uses three kinds of input data: input word IDs, input masks, and input type IDs. </a:t>
            </a:r>
            <a:endParaRPr>
              <a:solidFill>
                <a:schemeClr val="dk1"/>
              </a:solidFill>
            </a:endParaRPr>
          </a:p>
          <a:p>
            <a:pPr indent="-209232" lvl="1" marL="571500" rtl="0" algn="l">
              <a:lnSpc>
                <a:spcPct val="115000"/>
              </a:lnSpc>
              <a:spcBef>
                <a:spcPts val="0"/>
              </a:spcBef>
              <a:spcAft>
                <a:spcPts val="0"/>
              </a:spcAft>
              <a:buClr>
                <a:schemeClr val="dk1"/>
              </a:buClr>
              <a:buSzPct val="87500"/>
              <a:buFont typeface="Times New Roman"/>
              <a:buChar char="○"/>
            </a:pPr>
            <a:r>
              <a:rPr lang="en">
                <a:solidFill>
                  <a:schemeClr val="dk1"/>
                </a:solidFill>
              </a:rPr>
              <a:t>These inputs help the tokenizer to ignore padding and distinguish the premise and hypothesis</a:t>
            </a:r>
            <a:endParaRPr>
              <a:solidFill>
                <a:schemeClr val="dk1"/>
              </a:solidFill>
            </a:endParaRPr>
          </a:p>
          <a:p>
            <a:pPr indent="-209232" lvl="1" marL="571500" rtl="0" algn="l">
              <a:lnSpc>
                <a:spcPct val="115000"/>
              </a:lnSpc>
              <a:spcBef>
                <a:spcPts val="0"/>
              </a:spcBef>
              <a:spcAft>
                <a:spcPts val="0"/>
              </a:spcAft>
              <a:buClr>
                <a:schemeClr val="dk1"/>
              </a:buClr>
              <a:buSzPct val="87500"/>
              <a:buChar char="○"/>
            </a:pPr>
            <a:r>
              <a:rPr lang="en">
                <a:solidFill>
                  <a:schemeClr val="dk1"/>
                </a:solidFill>
              </a:rPr>
              <a:t>For proper tokenization, pad all of the inputs to be the same size.</a:t>
            </a:r>
            <a:endParaRPr>
              <a:solidFill>
                <a:schemeClr val="dk1"/>
              </a:solidFill>
            </a:endParaRPr>
          </a:p>
          <a:p>
            <a:pPr indent="-209232" lvl="1" marL="571500" rtl="0" algn="l">
              <a:lnSpc>
                <a:spcPct val="115000"/>
              </a:lnSpc>
              <a:spcBef>
                <a:spcPts val="0"/>
              </a:spcBef>
              <a:spcAft>
                <a:spcPts val="0"/>
              </a:spcAft>
              <a:buClr>
                <a:schemeClr val="dk1"/>
              </a:buClr>
              <a:buSzPct val="87500"/>
              <a:buFont typeface="Times New Roman"/>
              <a:buChar char="○"/>
            </a:pPr>
            <a:r>
              <a:rPr lang="en">
                <a:solidFill>
                  <a:schemeClr val="dk1"/>
                </a:solidFill>
              </a:rPr>
              <a:t>The [CLS] token denotes beginning of the input, [SEP] token denotes separation between the premise and the hypothesis.</a:t>
            </a:r>
            <a:endParaRPr>
              <a:solidFill>
                <a:schemeClr val="dk1"/>
              </a:solidFill>
              <a:latin typeface="Times New Roman"/>
              <a:ea typeface="Times New Roman"/>
              <a:cs typeface="Times New Roman"/>
              <a:sym typeface="Times New Roman"/>
            </a:endParaRPr>
          </a:p>
          <a:p>
            <a:pPr indent="0" lvl="0" marL="914400" rtl="0" algn="l">
              <a:lnSpc>
                <a:spcPct val="115000"/>
              </a:lnSpc>
              <a:spcBef>
                <a:spcPts val="0"/>
              </a:spcBef>
              <a:spcAft>
                <a:spcPts val="0"/>
              </a:spcAft>
              <a:buSzPct val="112500"/>
              <a:buNone/>
            </a:pPr>
            <a:r>
              <a:t/>
            </a:r>
            <a:endParaRPr>
              <a:solidFill>
                <a:schemeClr val="dk1"/>
              </a:solidFill>
              <a:latin typeface="Times New Roman"/>
              <a:ea typeface="Times New Roman"/>
              <a:cs typeface="Times New Roman"/>
              <a:sym typeface="Times New Roman"/>
            </a:endParaRPr>
          </a:p>
        </p:txBody>
      </p:sp>
      <p:pic>
        <p:nvPicPr>
          <p:cNvPr id="453" name="Google Shape;453;p42"/>
          <p:cNvPicPr preferRelativeResize="0"/>
          <p:nvPr/>
        </p:nvPicPr>
        <p:blipFill rotWithShape="1">
          <a:blip r:embed="rId3">
            <a:alphaModFix/>
          </a:blip>
          <a:srcRect b="0" l="0" r="0" t="0"/>
          <a:stretch/>
        </p:blipFill>
        <p:spPr>
          <a:xfrm>
            <a:off x="2071125" y="3264675"/>
            <a:ext cx="5088600" cy="1698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EP Presentation Theme - Special">
  <a:themeElements>
    <a:clrScheme name="EP Colors">
      <a:dk1>
        <a:srgbClr val="000000"/>
      </a:dk1>
      <a:lt1>
        <a:srgbClr val="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P Presentation Theme - Simple">
  <a:themeElements>
    <a:clrScheme name="EP Colors">
      <a:dk1>
        <a:srgbClr val="000000"/>
      </a:dk1>
      <a:lt1>
        <a:srgbClr val="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